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 /><Relationship Id="rId2" Type="http://schemas.openxmlformats.org/package/2006/relationships/metadata/core-properties" Target="docProps/core.xml" /><Relationship Id="rId1"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8" r:id="rId1"/>
    <p:sldMasterId id="2147483659" r:id="rId2"/>
  </p:sldMasterIdLst>
  <p:notesMasterIdLst>
    <p:notesMasterId r:id="rId42"/>
  </p:notesMasterIdLst>
  <p:sldIdLst>
    <p:sldId id="256" r:id="rId3"/>
    <p:sldId id="257" r:id="rId4"/>
    <p:sldId id="323" r:id="rId5"/>
    <p:sldId id="259" r:id="rId6"/>
    <p:sldId id="325" r:id="rId7"/>
    <p:sldId id="306" r:id="rId8"/>
    <p:sldId id="263" r:id="rId9"/>
    <p:sldId id="300" r:id="rId10"/>
    <p:sldId id="301" r:id="rId11"/>
    <p:sldId id="308" r:id="rId12"/>
    <p:sldId id="333" r:id="rId13"/>
    <p:sldId id="328" r:id="rId14"/>
    <p:sldId id="330" r:id="rId15"/>
    <p:sldId id="331" r:id="rId16"/>
    <p:sldId id="329" r:id="rId17"/>
    <p:sldId id="327" r:id="rId18"/>
    <p:sldId id="334" r:id="rId19"/>
    <p:sldId id="335" r:id="rId20"/>
    <p:sldId id="336" r:id="rId21"/>
    <p:sldId id="337" r:id="rId22"/>
    <p:sldId id="338" r:id="rId23"/>
    <p:sldId id="339" r:id="rId24"/>
    <p:sldId id="354" r:id="rId25"/>
    <p:sldId id="340" r:id="rId26"/>
    <p:sldId id="341" r:id="rId27"/>
    <p:sldId id="342" r:id="rId28"/>
    <p:sldId id="355" r:id="rId29"/>
    <p:sldId id="258" r:id="rId30"/>
    <p:sldId id="356" r:id="rId31"/>
    <p:sldId id="357" r:id="rId32"/>
    <p:sldId id="304" r:id="rId33"/>
    <p:sldId id="318" r:id="rId34"/>
    <p:sldId id="359" r:id="rId35"/>
    <p:sldId id="360" r:id="rId36"/>
    <p:sldId id="351" r:id="rId37"/>
    <p:sldId id="350" r:id="rId38"/>
    <p:sldId id="358" r:id="rId39"/>
    <p:sldId id="348" r:id="rId40"/>
    <p:sldId id="332" r:id="rId41"/>
  </p:sldIdLst>
  <p:sldSz cx="9144000" cy="5143500" type="screen16x9"/>
  <p:notesSz cx="6858000" cy="9144000"/>
  <p:embeddedFontLst>
    <p:embeddedFont>
      <p:font typeface="Barlow" pitchFamily="2" charset="0"/>
      <p:regular r:id="rId43"/>
      <p:bold r:id="rId44"/>
      <p:italic r:id="rId45"/>
      <p:boldItalic r:id="rId46"/>
    </p:embeddedFont>
    <p:embeddedFont>
      <p:font typeface="Barlow Light" pitchFamily="2" charset="0"/>
      <p:regular r:id="rId47"/>
      <p:bold r:id="rId48"/>
      <p:italic r:id="rId49"/>
      <p:boldItalic r:id="rId50"/>
    </p:embeddedFont>
    <p:embeddedFont>
      <p:font typeface="Calibri" panose="020F0502020204030204" pitchFamily="34" charset="0"/>
      <p:regular r:id="rId51"/>
      <p:bold r:id="rId52"/>
      <p:italic r:id="rId53"/>
      <p:boldItalic r:id="rId54"/>
    </p:embeddedFont>
    <p:embeddedFont>
      <p:font typeface="Castellar" panose="020A0402060406010301" pitchFamily="18" charset="0"/>
      <p:regular r:id="rId55"/>
    </p:embeddedFont>
    <p:embeddedFont>
      <p:font typeface="Forte" panose="03060902040502070203" pitchFamily="66" charset="0"/>
      <p:regular r:id="rId56"/>
    </p:embeddedFont>
    <p:embeddedFont>
      <p:font typeface="Raleway" pitchFamily="2" charset="0"/>
      <p:regular r:id="rId57"/>
      <p:bold r:id="rId58"/>
      <p:italic r:id="rId59"/>
      <p:boldItalic r:id="rId60"/>
    </p:embeddedFont>
    <p:embeddedFont>
      <p:font typeface="Raleway Thin" pitchFamily="2" charset="0"/>
      <p:regular r:id="rId61"/>
      <p:bold r:id="rId62"/>
      <p:italic r:id="rId63"/>
      <p:boldItalic r:id="rId6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 uri="{1BD7E111-0CB8-44D6-8891-C1BB2F81B7CC}">
      <p1710:readonlyRecommended xmlns:p1710="http://schemas.microsoft.com/office/powerpoint/2017/10/main" val="1"/>
    </p:ext>
  </p:extLst>
</p:presentationPr>
</file>

<file path=ppt/tableStyles.xml><?xml version="1.0" encoding="utf-8"?>
<a:tblStyleLst xmlns:a="http://schemas.openxmlformats.org/drawingml/2006/main" def="{11E2214B-EEA6-4F0E-851E-DA328E0D34B4}">
  <a:tblStyle styleId="{11E2214B-EEA6-4F0E-851E-DA328E0D34B4}"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9E44D3EF-30E0-43DB-A017-93B0B98886E5}"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343" autoAdjust="0"/>
  </p:normalViewPr>
  <p:slideViewPr>
    <p:cSldViewPr snapToGrid="0">
      <p:cViewPr varScale="1">
        <p:scale>
          <a:sx n="95" d="100"/>
          <a:sy n="95" d="100"/>
        </p:scale>
        <p:origin x="690"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 /><Relationship Id="rId18" Type="http://schemas.openxmlformats.org/officeDocument/2006/relationships/slide" Target="slides/slide16.xml" /><Relationship Id="rId26" Type="http://schemas.openxmlformats.org/officeDocument/2006/relationships/slide" Target="slides/slide24.xml" /><Relationship Id="rId39" Type="http://schemas.openxmlformats.org/officeDocument/2006/relationships/slide" Target="slides/slide37.xml" /><Relationship Id="rId21" Type="http://schemas.openxmlformats.org/officeDocument/2006/relationships/slide" Target="slides/slide19.xml" /><Relationship Id="rId34" Type="http://schemas.openxmlformats.org/officeDocument/2006/relationships/slide" Target="slides/slide32.xml" /><Relationship Id="rId42" Type="http://schemas.openxmlformats.org/officeDocument/2006/relationships/notesMaster" Target="notesMasters/notesMaster1.xml" /><Relationship Id="rId47" Type="http://schemas.openxmlformats.org/officeDocument/2006/relationships/font" Target="fonts/font5.fntdata" /><Relationship Id="rId50" Type="http://schemas.openxmlformats.org/officeDocument/2006/relationships/font" Target="fonts/font8.fntdata" /><Relationship Id="rId55" Type="http://schemas.openxmlformats.org/officeDocument/2006/relationships/font" Target="fonts/font13.fntdata" /><Relationship Id="rId63" Type="http://schemas.openxmlformats.org/officeDocument/2006/relationships/font" Target="fonts/font21.fntdata" /><Relationship Id="rId68" Type="http://schemas.openxmlformats.org/officeDocument/2006/relationships/tableStyles" Target="tableStyles.xml" /><Relationship Id="rId7" Type="http://schemas.openxmlformats.org/officeDocument/2006/relationships/slide" Target="slides/slide5.xml" /><Relationship Id="rId2" Type="http://schemas.openxmlformats.org/officeDocument/2006/relationships/slideMaster" Target="slideMasters/slideMaster2.xml" /><Relationship Id="rId16" Type="http://schemas.openxmlformats.org/officeDocument/2006/relationships/slide" Target="slides/slide14.xml" /><Relationship Id="rId29" Type="http://schemas.openxmlformats.org/officeDocument/2006/relationships/slide" Target="slides/slide27.xml" /><Relationship Id="rId1" Type="http://schemas.openxmlformats.org/officeDocument/2006/relationships/slideMaster" Target="slideMasters/slideMaster1.xml" /><Relationship Id="rId6" Type="http://schemas.openxmlformats.org/officeDocument/2006/relationships/slide" Target="slides/slide4.xml" /><Relationship Id="rId11" Type="http://schemas.openxmlformats.org/officeDocument/2006/relationships/slide" Target="slides/slide9.xml" /><Relationship Id="rId24" Type="http://schemas.openxmlformats.org/officeDocument/2006/relationships/slide" Target="slides/slide22.xml" /><Relationship Id="rId32" Type="http://schemas.openxmlformats.org/officeDocument/2006/relationships/slide" Target="slides/slide30.xml" /><Relationship Id="rId37" Type="http://schemas.openxmlformats.org/officeDocument/2006/relationships/slide" Target="slides/slide35.xml" /><Relationship Id="rId40" Type="http://schemas.openxmlformats.org/officeDocument/2006/relationships/slide" Target="slides/slide38.xml" /><Relationship Id="rId45" Type="http://schemas.openxmlformats.org/officeDocument/2006/relationships/font" Target="fonts/font3.fntdata" /><Relationship Id="rId53" Type="http://schemas.openxmlformats.org/officeDocument/2006/relationships/font" Target="fonts/font11.fntdata" /><Relationship Id="rId58" Type="http://schemas.openxmlformats.org/officeDocument/2006/relationships/font" Target="fonts/font16.fntdata" /><Relationship Id="rId66" Type="http://schemas.openxmlformats.org/officeDocument/2006/relationships/viewProps" Target="viewProps.xml" /><Relationship Id="rId5" Type="http://schemas.openxmlformats.org/officeDocument/2006/relationships/slide" Target="slides/slide3.xml" /><Relationship Id="rId15" Type="http://schemas.openxmlformats.org/officeDocument/2006/relationships/slide" Target="slides/slide13.xml" /><Relationship Id="rId23" Type="http://schemas.openxmlformats.org/officeDocument/2006/relationships/slide" Target="slides/slide21.xml" /><Relationship Id="rId28" Type="http://schemas.openxmlformats.org/officeDocument/2006/relationships/slide" Target="slides/slide26.xml" /><Relationship Id="rId36" Type="http://schemas.openxmlformats.org/officeDocument/2006/relationships/slide" Target="slides/slide34.xml" /><Relationship Id="rId49" Type="http://schemas.openxmlformats.org/officeDocument/2006/relationships/font" Target="fonts/font7.fntdata" /><Relationship Id="rId57" Type="http://schemas.openxmlformats.org/officeDocument/2006/relationships/font" Target="fonts/font15.fntdata" /><Relationship Id="rId61" Type="http://schemas.openxmlformats.org/officeDocument/2006/relationships/font" Target="fonts/font19.fntdata" /><Relationship Id="rId10" Type="http://schemas.openxmlformats.org/officeDocument/2006/relationships/slide" Target="slides/slide8.xml" /><Relationship Id="rId19" Type="http://schemas.openxmlformats.org/officeDocument/2006/relationships/slide" Target="slides/slide17.xml" /><Relationship Id="rId31" Type="http://schemas.openxmlformats.org/officeDocument/2006/relationships/slide" Target="slides/slide29.xml" /><Relationship Id="rId44" Type="http://schemas.openxmlformats.org/officeDocument/2006/relationships/font" Target="fonts/font2.fntdata" /><Relationship Id="rId52" Type="http://schemas.openxmlformats.org/officeDocument/2006/relationships/font" Target="fonts/font10.fntdata" /><Relationship Id="rId60" Type="http://schemas.openxmlformats.org/officeDocument/2006/relationships/font" Target="fonts/font18.fntdata" /><Relationship Id="rId65" Type="http://schemas.openxmlformats.org/officeDocument/2006/relationships/presProps" Target="presProps.xml" /><Relationship Id="rId4" Type="http://schemas.openxmlformats.org/officeDocument/2006/relationships/slide" Target="slides/slide2.xml" /><Relationship Id="rId9" Type="http://schemas.openxmlformats.org/officeDocument/2006/relationships/slide" Target="slides/slide7.xml" /><Relationship Id="rId14" Type="http://schemas.openxmlformats.org/officeDocument/2006/relationships/slide" Target="slides/slide12.xml" /><Relationship Id="rId22" Type="http://schemas.openxmlformats.org/officeDocument/2006/relationships/slide" Target="slides/slide20.xml" /><Relationship Id="rId27" Type="http://schemas.openxmlformats.org/officeDocument/2006/relationships/slide" Target="slides/slide25.xml" /><Relationship Id="rId30" Type="http://schemas.openxmlformats.org/officeDocument/2006/relationships/slide" Target="slides/slide28.xml" /><Relationship Id="rId35" Type="http://schemas.openxmlformats.org/officeDocument/2006/relationships/slide" Target="slides/slide33.xml" /><Relationship Id="rId43" Type="http://schemas.openxmlformats.org/officeDocument/2006/relationships/font" Target="fonts/font1.fntdata" /><Relationship Id="rId48" Type="http://schemas.openxmlformats.org/officeDocument/2006/relationships/font" Target="fonts/font6.fntdata" /><Relationship Id="rId56" Type="http://schemas.openxmlformats.org/officeDocument/2006/relationships/font" Target="fonts/font14.fntdata" /><Relationship Id="rId64" Type="http://schemas.openxmlformats.org/officeDocument/2006/relationships/font" Target="fonts/font22.fntdata" /><Relationship Id="rId8" Type="http://schemas.openxmlformats.org/officeDocument/2006/relationships/slide" Target="slides/slide6.xml" /><Relationship Id="rId51" Type="http://schemas.openxmlformats.org/officeDocument/2006/relationships/font" Target="fonts/font9.fntdata" /><Relationship Id="rId3" Type="http://schemas.openxmlformats.org/officeDocument/2006/relationships/slide" Target="slides/slide1.xml" /><Relationship Id="rId12" Type="http://schemas.openxmlformats.org/officeDocument/2006/relationships/slide" Target="slides/slide10.xml" /><Relationship Id="rId17" Type="http://schemas.openxmlformats.org/officeDocument/2006/relationships/slide" Target="slides/slide15.xml" /><Relationship Id="rId25" Type="http://schemas.openxmlformats.org/officeDocument/2006/relationships/slide" Target="slides/slide23.xml" /><Relationship Id="rId33" Type="http://schemas.openxmlformats.org/officeDocument/2006/relationships/slide" Target="slides/slide31.xml" /><Relationship Id="rId38" Type="http://schemas.openxmlformats.org/officeDocument/2006/relationships/slide" Target="slides/slide36.xml" /><Relationship Id="rId46" Type="http://schemas.openxmlformats.org/officeDocument/2006/relationships/font" Target="fonts/font4.fntdata" /><Relationship Id="rId59" Type="http://schemas.openxmlformats.org/officeDocument/2006/relationships/font" Target="fonts/font17.fntdata" /><Relationship Id="rId67" Type="http://schemas.openxmlformats.org/officeDocument/2006/relationships/theme" Target="theme/theme1.xml" /><Relationship Id="rId20" Type="http://schemas.openxmlformats.org/officeDocument/2006/relationships/slide" Target="slides/slide18.xml" /><Relationship Id="rId41" Type="http://schemas.openxmlformats.org/officeDocument/2006/relationships/slide" Target="slides/slide39.xml" /><Relationship Id="rId54" Type="http://schemas.openxmlformats.org/officeDocument/2006/relationships/font" Target="fonts/font12.fntdata" /><Relationship Id="rId62" Type="http://schemas.openxmlformats.org/officeDocument/2006/relationships/font" Target="fonts/font20.fntdata"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 /><Relationship Id="rId1" Type="http://schemas.openxmlformats.org/officeDocument/2006/relationships/notesMaster" Target="../notesMasters/notesMaster1.xml" /></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 /><Relationship Id="rId1" Type="http://schemas.openxmlformats.org/officeDocument/2006/relationships/notesMaster" Target="../notesMasters/notesMaster1.xml" /></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 /><Relationship Id="rId1" Type="http://schemas.openxmlformats.org/officeDocument/2006/relationships/notesMaster" Target="../notesMasters/notesMaster1.xml" /></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 /><Relationship Id="rId1" Type="http://schemas.openxmlformats.org/officeDocument/2006/relationships/notesMaster" Target="../notesMasters/notesMaster1.xml" /></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 /><Relationship Id="rId1" Type="http://schemas.openxmlformats.org/officeDocument/2006/relationships/notesMaster" Target="../notesMasters/notesMaster1.xml" /></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 /><Relationship Id="rId1" Type="http://schemas.openxmlformats.org/officeDocument/2006/relationships/notesMaster" Target="../notesMasters/notesMaster1.xml" /></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 /><Relationship Id="rId1" Type="http://schemas.openxmlformats.org/officeDocument/2006/relationships/notesMaster" Target="../notesMasters/notesMaster1.xml" /></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7.xml" /><Relationship Id="rId1"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 /><Relationship Id="rId1" Type="http://schemas.openxmlformats.org/officeDocument/2006/relationships/notesMaster" Target="../notesMasters/notesMaster1.xml" /></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 /><Relationship Id="rId1" Type="http://schemas.openxmlformats.org/officeDocument/2006/relationships/notesMaster" Target="../notesMasters/notesMaster1.xml" /></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 /><Relationship Id="rId1" Type="http://schemas.openxmlformats.org/officeDocument/2006/relationships/notesMaster" Target="../notesMasters/notesMaster1.xml" /></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 /><Relationship Id="rId1" Type="http://schemas.openxmlformats.org/officeDocument/2006/relationships/notesMaster" Target="../notesMasters/notesMaster1.xml" /></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 /><Relationship Id="rId1" Type="http://schemas.openxmlformats.org/officeDocument/2006/relationships/notesMaster" Target="../notesMasters/notesMaster1.xml" /></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 /><Relationship Id="rId1" Type="http://schemas.openxmlformats.org/officeDocument/2006/relationships/notesMaster" Target="../notesMasters/notesMaster1.xml" /></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 /><Relationship Id="rId1" Type="http://schemas.openxmlformats.org/officeDocument/2006/relationships/notesMaster" Target="../notesMasters/notesMaster1.xml" /></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7"/>
        <p:cNvGrpSpPr/>
        <p:nvPr/>
      </p:nvGrpSpPr>
      <p:grpSpPr>
        <a:xfrm>
          <a:off x="0" y="0"/>
          <a:ext cx="0" cy="0"/>
          <a:chOff x="0" y="0"/>
          <a:chExt cx="0" cy="0"/>
        </a:xfrm>
      </p:grpSpPr>
      <p:sp>
        <p:nvSpPr>
          <p:cNvPr id="2248" name="Google Shape;2248;gc620bbb036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9" name="Google Shape;2249;gc620bbb036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6638207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0"/>
        <p:cNvGrpSpPr/>
        <p:nvPr/>
      </p:nvGrpSpPr>
      <p:grpSpPr>
        <a:xfrm>
          <a:off x="0" y="0"/>
          <a:ext cx="0" cy="0"/>
          <a:chOff x="0" y="0"/>
          <a:chExt cx="0" cy="0"/>
        </a:xfrm>
      </p:grpSpPr>
      <p:sp>
        <p:nvSpPr>
          <p:cNvPr id="2241" name="Google Shape;2241;gc620bbb03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2" name="Google Shape;2242;gc620bbb03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373455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0"/>
        <p:cNvGrpSpPr/>
        <p:nvPr/>
      </p:nvGrpSpPr>
      <p:grpSpPr>
        <a:xfrm>
          <a:off x="0" y="0"/>
          <a:ext cx="0" cy="0"/>
          <a:chOff x="0" y="0"/>
          <a:chExt cx="0" cy="0"/>
        </a:xfrm>
      </p:grpSpPr>
      <p:sp>
        <p:nvSpPr>
          <p:cNvPr id="2241" name="Google Shape;2241;gc620bbb03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2" name="Google Shape;2242;gc620bbb03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3454715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0"/>
        <p:cNvGrpSpPr/>
        <p:nvPr/>
      </p:nvGrpSpPr>
      <p:grpSpPr>
        <a:xfrm>
          <a:off x="0" y="0"/>
          <a:ext cx="0" cy="0"/>
          <a:chOff x="0" y="0"/>
          <a:chExt cx="0" cy="0"/>
        </a:xfrm>
      </p:grpSpPr>
      <p:sp>
        <p:nvSpPr>
          <p:cNvPr id="2241" name="Google Shape;2241;gc620bbb03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2" name="Google Shape;2242;gc620bbb03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8140829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0"/>
        <p:cNvGrpSpPr/>
        <p:nvPr/>
      </p:nvGrpSpPr>
      <p:grpSpPr>
        <a:xfrm>
          <a:off x="0" y="0"/>
          <a:ext cx="0" cy="0"/>
          <a:chOff x="0" y="0"/>
          <a:chExt cx="0" cy="0"/>
        </a:xfrm>
      </p:grpSpPr>
      <p:sp>
        <p:nvSpPr>
          <p:cNvPr id="2241" name="Google Shape;2241;gc620bbb03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2" name="Google Shape;2242;gc620bbb03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6647554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0"/>
        <p:cNvGrpSpPr/>
        <p:nvPr/>
      </p:nvGrpSpPr>
      <p:grpSpPr>
        <a:xfrm>
          <a:off x="0" y="0"/>
          <a:ext cx="0" cy="0"/>
          <a:chOff x="0" y="0"/>
          <a:chExt cx="0" cy="0"/>
        </a:xfrm>
      </p:grpSpPr>
      <p:sp>
        <p:nvSpPr>
          <p:cNvPr id="2241" name="Google Shape;2241;gc620bbb03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2" name="Google Shape;2242;gc620bbb03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637832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0"/>
        <p:cNvGrpSpPr/>
        <p:nvPr/>
      </p:nvGrpSpPr>
      <p:grpSpPr>
        <a:xfrm>
          <a:off x="0" y="0"/>
          <a:ext cx="0" cy="0"/>
          <a:chOff x="0" y="0"/>
          <a:chExt cx="0" cy="0"/>
        </a:xfrm>
      </p:grpSpPr>
      <p:sp>
        <p:nvSpPr>
          <p:cNvPr id="2241" name="Google Shape;2241;gc620bbb03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2" name="Google Shape;2242;gc620bbb03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909976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1091391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6540337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0"/>
        <p:cNvGrpSpPr/>
        <p:nvPr/>
      </p:nvGrpSpPr>
      <p:grpSpPr>
        <a:xfrm>
          <a:off x="0" y="0"/>
          <a:ext cx="0" cy="0"/>
          <a:chOff x="0" y="0"/>
          <a:chExt cx="0" cy="0"/>
        </a:xfrm>
      </p:grpSpPr>
      <p:sp>
        <p:nvSpPr>
          <p:cNvPr id="2241" name="Google Shape;2241;gc620bbb03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2" name="Google Shape;2242;gc620bbb03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391021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3"/>
        <p:cNvGrpSpPr/>
        <p:nvPr/>
      </p:nvGrpSpPr>
      <p:grpSpPr>
        <a:xfrm>
          <a:off x="0" y="0"/>
          <a:ext cx="0" cy="0"/>
          <a:chOff x="0" y="0"/>
          <a:chExt cx="0" cy="0"/>
        </a:xfrm>
      </p:grpSpPr>
      <p:sp>
        <p:nvSpPr>
          <p:cNvPr id="854" name="Google Shape;85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5" name="Google Shape;85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0"/>
        <p:cNvGrpSpPr/>
        <p:nvPr/>
      </p:nvGrpSpPr>
      <p:grpSpPr>
        <a:xfrm>
          <a:off x="0" y="0"/>
          <a:ext cx="0" cy="0"/>
          <a:chOff x="0" y="0"/>
          <a:chExt cx="0" cy="0"/>
        </a:xfrm>
      </p:grpSpPr>
      <p:sp>
        <p:nvSpPr>
          <p:cNvPr id="2241" name="Google Shape;2241;gc620bbb03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2" name="Google Shape;2242;gc620bbb03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3696103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7"/>
        <p:cNvGrpSpPr/>
        <p:nvPr/>
      </p:nvGrpSpPr>
      <p:grpSpPr>
        <a:xfrm>
          <a:off x="0" y="0"/>
          <a:ext cx="0" cy="0"/>
          <a:chOff x="0" y="0"/>
          <a:chExt cx="0" cy="0"/>
        </a:xfrm>
      </p:grpSpPr>
      <p:sp>
        <p:nvSpPr>
          <p:cNvPr id="2248" name="Google Shape;2248;gc620bbb036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9" name="Google Shape;2249;gc620bbb036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82682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1076325" y="1863600"/>
            <a:ext cx="4962600" cy="1416300"/>
          </a:xfrm>
          <a:prstGeom prst="rect">
            <a:avLst/>
          </a:prstGeom>
        </p:spPr>
        <p:txBody>
          <a:bodyPr spcFirstLastPara="1" wrap="square" lIns="0" tIns="0" rIns="0" bIns="0" anchor="ctr" anchorCtr="0">
            <a:noAutofit/>
          </a:bodyPr>
          <a:lstStyle>
            <a:lvl1pPr lvl="0">
              <a:lnSpc>
                <a:spcPct val="90000"/>
              </a:lnSpc>
              <a:spcBef>
                <a:spcPts val="0"/>
              </a:spcBef>
              <a:spcAft>
                <a:spcPts val="0"/>
              </a:spcAft>
              <a:buSzPts val="4800"/>
              <a:buNone/>
              <a:defRPr/>
            </a:lvl1pPr>
            <a:lvl2pPr lvl="1">
              <a:lnSpc>
                <a:spcPct val="90000"/>
              </a:lnSpc>
              <a:spcBef>
                <a:spcPts val="0"/>
              </a:spcBef>
              <a:spcAft>
                <a:spcPts val="0"/>
              </a:spcAft>
              <a:buSzPts val="4800"/>
              <a:buNone/>
              <a:defRPr/>
            </a:lvl2pPr>
            <a:lvl3pPr lvl="2">
              <a:lnSpc>
                <a:spcPct val="90000"/>
              </a:lnSpc>
              <a:spcBef>
                <a:spcPts val="0"/>
              </a:spcBef>
              <a:spcAft>
                <a:spcPts val="0"/>
              </a:spcAft>
              <a:buSzPts val="4800"/>
              <a:buNone/>
              <a:defRPr/>
            </a:lvl3pPr>
            <a:lvl4pPr lvl="3">
              <a:lnSpc>
                <a:spcPct val="90000"/>
              </a:lnSpc>
              <a:spcBef>
                <a:spcPts val="0"/>
              </a:spcBef>
              <a:spcAft>
                <a:spcPts val="0"/>
              </a:spcAft>
              <a:buSzPts val="4800"/>
              <a:buNone/>
              <a:defRPr/>
            </a:lvl4pPr>
            <a:lvl5pPr lvl="4">
              <a:lnSpc>
                <a:spcPct val="90000"/>
              </a:lnSpc>
              <a:spcBef>
                <a:spcPts val="0"/>
              </a:spcBef>
              <a:spcAft>
                <a:spcPts val="0"/>
              </a:spcAft>
              <a:buSzPts val="4800"/>
              <a:buNone/>
              <a:defRPr/>
            </a:lvl5pPr>
            <a:lvl6pPr lvl="5">
              <a:lnSpc>
                <a:spcPct val="90000"/>
              </a:lnSpc>
              <a:spcBef>
                <a:spcPts val="0"/>
              </a:spcBef>
              <a:spcAft>
                <a:spcPts val="0"/>
              </a:spcAft>
              <a:buSzPts val="4800"/>
              <a:buNone/>
              <a:defRPr/>
            </a:lvl6pPr>
            <a:lvl7pPr lvl="6">
              <a:lnSpc>
                <a:spcPct val="90000"/>
              </a:lnSpc>
              <a:spcBef>
                <a:spcPts val="0"/>
              </a:spcBef>
              <a:spcAft>
                <a:spcPts val="0"/>
              </a:spcAft>
              <a:buSzPts val="4800"/>
              <a:buNone/>
              <a:defRPr/>
            </a:lvl7pPr>
            <a:lvl8pPr lvl="7">
              <a:lnSpc>
                <a:spcPct val="90000"/>
              </a:lnSpc>
              <a:spcBef>
                <a:spcPts val="0"/>
              </a:spcBef>
              <a:spcAft>
                <a:spcPts val="0"/>
              </a:spcAft>
              <a:buSzPts val="4800"/>
              <a:buNone/>
              <a:defRPr/>
            </a:lvl8pPr>
            <a:lvl9pPr lvl="8">
              <a:lnSpc>
                <a:spcPct val="90000"/>
              </a:lnSpc>
              <a:spcBef>
                <a:spcPts val="0"/>
              </a:spcBef>
              <a:spcAft>
                <a:spcPts val="0"/>
              </a:spcAft>
              <a:buSzPts val="4800"/>
              <a:buNone/>
              <a:defRPr/>
            </a:lvl9pPr>
          </a:lstStyle>
          <a:p>
            <a:endParaRPr/>
          </a:p>
        </p:txBody>
      </p:sp>
      <p:sp>
        <p:nvSpPr>
          <p:cNvPr id="11" name="Google Shape;11;p2"/>
          <p:cNvSpPr/>
          <p:nvPr/>
        </p:nvSpPr>
        <p:spPr>
          <a:xfrm rot="5400000">
            <a:off x="-303375" y="2166905"/>
            <a:ext cx="1416300" cy="8097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 2 columns" type="twoColTx">
  <p:cSld name="Title + 2 columns">
    <p:spTree>
      <p:nvGrpSpPr>
        <p:cNvPr id="1" name="Shape 28"/>
        <p:cNvGrpSpPr/>
        <p:nvPr/>
      </p:nvGrpSpPr>
      <p:grpSpPr>
        <a:xfrm>
          <a:off x="0" y="0"/>
          <a:ext cx="0" cy="0"/>
          <a:chOff x="0" y="0"/>
          <a:chExt cx="0" cy="0"/>
        </a:xfrm>
      </p:grpSpPr>
      <p:sp>
        <p:nvSpPr>
          <p:cNvPr id="29" name="Google Shape;29;p6"/>
          <p:cNvSpPr/>
          <p:nvPr/>
        </p:nvSpPr>
        <p:spPr>
          <a:xfrm flipH="1">
            <a:off x="8686800" y="4674850"/>
            <a:ext cx="468600" cy="4686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6"/>
          <p:cNvSpPr/>
          <p:nvPr/>
        </p:nvSpPr>
        <p:spPr>
          <a:xfrm rot="5400000">
            <a:off x="-100350" y="724485"/>
            <a:ext cx="468600" cy="2679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6"/>
          <p:cNvSpPr txBox="1">
            <a:spLocks noGrp="1"/>
          </p:cNvSpPr>
          <p:nvPr>
            <p:ph type="title"/>
          </p:nvPr>
        </p:nvSpPr>
        <p:spPr>
          <a:xfrm>
            <a:off x="457200" y="605600"/>
            <a:ext cx="5640900" cy="1082700"/>
          </a:xfrm>
          <a:prstGeom prst="rect">
            <a:avLst/>
          </a:prstGeom>
        </p:spPr>
        <p:txBody>
          <a:bodyPr spcFirstLastPara="1" wrap="square" lIns="0" tIns="0" rIns="0" bIns="0" anchor="t" anchorCtr="0">
            <a:noAutofit/>
          </a:bodyPr>
          <a:lstStyle>
            <a:lvl1pPr lvl="0">
              <a:spcBef>
                <a:spcPts val="0"/>
              </a:spcBef>
              <a:spcAft>
                <a:spcPts val="0"/>
              </a:spcAft>
              <a:buSzPts val="4800"/>
              <a:buNone/>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a:endParaRPr/>
          </a:p>
        </p:txBody>
      </p:sp>
      <p:sp>
        <p:nvSpPr>
          <p:cNvPr id="32" name="Google Shape;32;p6"/>
          <p:cNvSpPr txBox="1">
            <a:spLocks noGrp="1"/>
          </p:cNvSpPr>
          <p:nvPr>
            <p:ph type="body" idx="1"/>
          </p:nvPr>
        </p:nvSpPr>
        <p:spPr>
          <a:xfrm>
            <a:off x="457200" y="1995750"/>
            <a:ext cx="2682600" cy="2679000"/>
          </a:xfrm>
          <a:prstGeom prst="rect">
            <a:avLst/>
          </a:prstGeom>
        </p:spPr>
        <p:txBody>
          <a:bodyPr spcFirstLastPara="1" wrap="square" lIns="0" tIns="0" rIns="0" bIns="0" anchor="t" anchorCtr="0">
            <a:noAutofit/>
          </a:bodyPr>
          <a:lstStyle>
            <a:lvl1pPr marL="457200" lvl="0" indent="-342900">
              <a:spcBef>
                <a:spcPts val="600"/>
              </a:spcBef>
              <a:spcAft>
                <a:spcPts val="0"/>
              </a:spcAft>
              <a:buSzPts val="1800"/>
              <a:buChar char="▸"/>
              <a:defRPr sz="1800"/>
            </a:lvl1pPr>
            <a:lvl2pPr marL="914400" lvl="1" indent="-342900">
              <a:spcBef>
                <a:spcPts val="600"/>
              </a:spcBef>
              <a:spcAft>
                <a:spcPts val="0"/>
              </a:spcAft>
              <a:buSzPts val="1800"/>
              <a:buChar char="▹"/>
              <a:defRPr sz="1800"/>
            </a:lvl2pPr>
            <a:lvl3pPr marL="1371600" lvl="2" indent="-342900">
              <a:spcBef>
                <a:spcPts val="600"/>
              </a:spcBef>
              <a:spcAft>
                <a:spcPts val="0"/>
              </a:spcAft>
              <a:buSzPts val="1800"/>
              <a:buChar char="▹"/>
              <a:defRPr sz="1800"/>
            </a:lvl3pPr>
            <a:lvl4pPr marL="1828800" lvl="3" indent="-342900">
              <a:spcBef>
                <a:spcPts val="600"/>
              </a:spcBef>
              <a:spcAft>
                <a:spcPts val="0"/>
              </a:spcAft>
              <a:buSzPts val="1800"/>
              <a:buChar char="▹"/>
              <a:defRPr sz="1800"/>
            </a:lvl4pPr>
            <a:lvl5pPr marL="2286000" lvl="4" indent="-342900">
              <a:spcBef>
                <a:spcPts val="600"/>
              </a:spcBef>
              <a:spcAft>
                <a:spcPts val="0"/>
              </a:spcAft>
              <a:buSzPts val="1800"/>
              <a:buChar char="▹"/>
              <a:defRPr sz="1800"/>
            </a:lvl5pPr>
            <a:lvl6pPr marL="2743200" lvl="5" indent="-342900">
              <a:spcBef>
                <a:spcPts val="600"/>
              </a:spcBef>
              <a:spcAft>
                <a:spcPts val="0"/>
              </a:spcAft>
              <a:buSzPts val="1800"/>
              <a:buChar char="▹"/>
              <a:defRPr sz="1800"/>
            </a:lvl6pPr>
            <a:lvl7pPr marL="3200400" lvl="6" indent="-342900">
              <a:spcBef>
                <a:spcPts val="600"/>
              </a:spcBef>
              <a:spcAft>
                <a:spcPts val="0"/>
              </a:spcAft>
              <a:buSzPts val="1800"/>
              <a:buChar char="▹"/>
              <a:defRPr sz="1800"/>
            </a:lvl7pPr>
            <a:lvl8pPr marL="3657600" lvl="7" indent="-342900">
              <a:spcBef>
                <a:spcPts val="600"/>
              </a:spcBef>
              <a:spcAft>
                <a:spcPts val="0"/>
              </a:spcAft>
              <a:buSzPts val="1800"/>
              <a:buChar char="▹"/>
              <a:defRPr sz="1800"/>
            </a:lvl8pPr>
            <a:lvl9pPr marL="4114800" lvl="8" indent="-342900">
              <a:spcBef>
                <a:spcPts val="600"/>
              </a:spcBef>
              <a:spcAft>
                <a:spcPts val="0"/>
              </a:spcAft>
              <a:buSzPts val="1800"/>
              <a:buChar char="▹"/>
              <a:defRPr sz="1800"/>
            </a:lvl9pPr>
          </a:lstStyle>
          <a:p>
            <a:endParaRPr/>
          </a:p>
        </p:txBody>
      </p:sp>
      <p:sp>
        <p:nvSpPr>
          <p:cNvPr id="33" name="Google Shape;33;p6"/>
          <p:cNvSpPr txBox="1">
            <a:spLocks noGrp="1"/>
          </p:cNvSpPr>
          <p:nvPr>
            <p:ph type="body" idx="2"/>
          </p:nvPr>
        </p:nvSpPr>
        <p:spPr>
          <a:xfrm>
            <a:off x="3415578" y="1995750"/>
            <a:ext cx="2682600" cy="2679000"/>
          </a:xfrm>
          <a:prstGeom prst="rect">
            <a:avLst/>
          </a:prstGeom>
        </p:spPr>
        <p:txBody>
          <a:bodyPr spcFirstLastPara="1" wrap="square" lIns="0" tIns="0" rIns="0" bIns="0" anchor="t" anchorCtr="0">
            <a:noAutofit/>
          </a:bodyPr>
          <a:lstStyle>
            <a:lvl1pPr marL="457200" lvl="0" indent="-342900">
              <a:spcBef>
                <a:spcPts val="600"/>
              </a:spcBef>
              <a:spcAft>
                <a:spcPts val="0"/>
              </a:spcAft>
              <a:buSzPts val="1800"/>
              <a:buChar char="▸"/>
              <a:defRPr sz="1800"/>
            </a:lvl1pPr>
            <a:lvl2pPr marL="914400" lvl="1" indent="-342900">
              <a:spcBef>
                <a:spcPts val="600"/>
              </a:spcBef>
              <a:spcAft>
                <a:spcPts val="0"/>
              </a:spcAft>
              <a:buSzPts val="1800"/>
              <a:buChar char="▹"/>
              <a:defRPr sz="1800"/>
            </a:lvl2pPr>
            <a:lvl3pPr marL="1371600" lvl="2" indent="-342900">
              <a:spcBef>
                <a:spcPts val="600"/>
              </a:spcBef>
              <a:spcAft>
                <a:spcPts val="0"/>
              </a:spcAft>
              <a:buSzPts val="1800"/>
              <a:buChar char="▹"/>
              <a:defRPr sz="1800"/>
            </a:lvl3pPr>
            <a:lvl4pPr marL="1828800" lvl="3" indent="-342900">
              <a:spcBef>
                <a:spcPts val="600"/>
              </a:spcBef>
              <a:spcAft>
                <a:spcPts val="0"/>
              </a:spcAft>
              <a:buSzPts val="1800"/>
              <a:buChar char="▹"/>
              <a:defRPr sz="1800"/>
            </a:lvl4pPr>
            <a:lvl5pPr marL="2286000" lvl="4" indent="-342900">
              <a:spcBef>
                <a:spcPts val="600"/>
              </a:spcBef>
              <a:spcAft>
                <a:spcPts val="0"/>
              </a:spcAft>
              <a:buSzPts val="1800"/>
              <a:buChar char="▹"/>
              <a:defRPr sz="1800"/>
            </a:lvl5pPr>
            <a:lvl6pPr marL="2743200" lvl="5" indent="-342900">
              <a:spcBef>
                <a:spcPts val="600"/>
              </a:spcBef>
              <a:spcAft>
                <a:spcPts val="0"/>
              </a:spcAft>
              <a:buSzPts val="1800"/>
              <a:buChar char="▹"/>
              <a:defRPr sz="1800"/>
            </a:lvl6pPr>
            <a:lvl7pPr marL="3200400" lvl="6" indent="-342900">
              <a:spcBef>
                <a:spcPts val="600"/>
              </a:spcBef>
              <a:spcAft>
                <a:spcPts val="0"/>
              </a:spcAft>
              <a:buSzPts val="1800"/>
              <a:buChar char="▹"/>
              <a:defRPr sz="1800"/>
            </a:lvl7pPr>
            <a:lvl8pPr marL="3657600" lvl="7" indent="-342900">
              <a:spcBef>
                <a:spcPts val="600"/>
              </a:spcBef>
              <a:spcAft>
                <a:spcPts val="0"/>
              </a:spcAft>
              <a:buSzPts val="1800"/>
              <a:buChar char="▹"/>
              <a:defRPr sz="1800"/>
            </a:lvl8pPr>
            <a:lvl9pPr marL="4114800" lvl="8" indent="-342900">
              <a:spcBef>
                <a:spcPts val="600"/>
              </a:spcBef>
              <a:spcAft>
                <a:spcPts val="0"/>
              </a:spcAft>
              <a:buSzPts val="1800"/>
              <a:buChar char="▹"/>
              <a:defRPr sz="1800"/>
            </a:lvl9pPr>
          </a:lstStyle>
          <a:p>
            <a:endParaRPr/>
          </a:p>
        </p:txBody>
      </p:sp>
      <p:sp>
        <p:nvSpPr>
          <p:cNvPr id="34" name="Google Shape;34;p6"/>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7008140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 3 columns">
  <p:cSld name="Title + 3 columns">
    <p:spTree>
      <p:nvGrpSpPr>
        <p:cNvPr id="1" name="Shape 35"/>
        <p:cNvGrpSpPr/>
        <p:nvPr/>
      </p:nvGrpSpPr>
      <p:grpSpPr>
        <a:xfrm>
          <a:off x="0" y="0"/>
          <a:ext cx="0" cy="0"/>
          <a:chOff x="0" y="0"/>
          <a:chExt cx="0" cy="0"/>
        </a:xfrm>
      </p:grpSpPr>
      <p:sp>
        <p:nvSpPr>
          <p:cNvPr id="36" name="Google Shape;36;p7"/>
          <p:cNvSpPr/>
          <p:nvPr/>
        </p:nvSpPr>
        <p:spPr>
          <a:xfrm flipH="1">
            <a:off x="8686800" y="4674850"/>
            <a:ext cx="468600" cy="4686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7"/>
          <p:cNvSpPr/>
          <p:nvPr/>
        </p:nvSpPr>
        <p:spPr>
          <a:xfrm rot="5400000">
            <a:off x="-100350" y="724485"/>
            <a:ext cx="468600" cy="2679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7"/>
          <p:cNvSpPr txBox="1">
            <a:spLocks noGrp="1"/>
          </p:cNvSpPr>
          <p:nvPr>
            <p:ph type="title"/>
          </p:nvPr>
        </p:nvSpPr>
        <p:spPr>
          <a:xfrm>
            <a:off x="457200" y="605600"/>
            <a:ext cx="5640900" cy="1082700"/>
          </a:xfrm>
          <a:prstGeom prst="rect">
            <a:avLst/>
          </a:prstGeom>
        </p:spPr>
        <p:txBody>
          <a:bodyPr spcFirstLastPara="1" wrap="square" lIns="0" tIns="0" rIns="0" bIns="0" anchor="t" anchorCtr="0">
            <a:noAutofit/>
          </a:bodyPr>
          <a:lstStyle>
            <a:lvl1pPr lvl="0" rtl="0">
              <a:spcBef>
                <a:spcPts val="0"/>
              </a:spcBef>
              <a:spcAft>
                <a:spcPts val="0"/>
              </a:spcAft>
              <a:buSzPts val="4800"/>
              <a:buNone/>
              <a:defRPr/>
            </a:lvl1pPr>
            <a:lvl2pPr lvl="1" rtl="0">
              <a:spcBef>
                <a:spcPts val="0"/>
              </a:spcBef>
              <a:spcAft>
                <a:spcPts val="0"/>
              </a:spcAft>
              <a:buSzPts val="4800"/>
              <a:buNone/>
              <a:defRPr/>
            </a:lvl2pPr>
            <a:lvl3pPr lvl="2" rtl="0">
              <a:spcBef>
                <a:spcPts val="0"/>
              </a:spcBef>
              <a:spcAft>
                <a:spcPts val="0"/>
              </a:spcAft>
              <a:buSzPts val="4800"/>
              <a:buNone/>
              <a:defRPr/>
            </a:lvl3pPr>
            <a:lvl4pPr lvl="3" rtl="0">
              <a:spcBef>
                <a:spcPts val="0"/>
              </a:spcBef>
              <a:spcAft>
                <a:spcPts val="0"/>
              </a:spcAft>
              <a:buSzPts val="4800"/>
              <a:buNone/>
              <a:defRPr/>
            </a:lvl4pPr>
            <a:lvl5pPr lvl="4" rtl="0">
              <a:spcBef>
                <a:spcPts val="0"/>
              </a:spcBef>
              <a:spcAft>
                <a:spcPts val="0"/>
              </a:spcAft>
              <a:buSzPts val="4800"/>
              <a:buNone/>
              <a:defRPr/>
            </a:lvl5pPr>
            <a:lvl6pPr lvl="5" rtl="0">
              <a:spcBef>
                <a:spcPts val="0"/>
              </a:spcBef>
              <a:spcAft>
                <a:spcPts val="0"/>
              </a:spcAft>
              <a:buSzPts val="4800"/>
              <a:buNone/>
              <a:defRPr/>
            </a:lvl6pPr>
            <a:lvl7pPr lvl="6" rtl="0">
              <a:spcBef>
                <a:spcPts val="0"/>
              </a:spcBef>
              <a:spcAft>
                <a:spcPts val="0"/>
              </a:spcAft>
              <a:buSzPts val="4800"/>
              <a:buNone/>
              <a:defRPr/>
            </a:lvl7pPr>
            <a:lvl8pPr lvl="7" rtl="0">
              <a:spcBef>
                <a:spcPts val="0"/>
              </a:spcBef>
              <a:spcAft>
                <a:spcPts val="0"/>
              </a:spcAft>
              <a:buSzPts val="4800"/>
              <a:buNone/>
              <a:defRPr/>
            </a:lvl8pPr>
            <a:lvl9pPr lvl="8" rtl="0">
              <a:spcBef>
                <a:spcPts val="0"/>
              </a:spcBef>
              <a:spcAft>
                <a:spcPts val="0"/>
              </a:spcAft>
              <a:buSzPts val="4800"/>
              <a:buNone/>
              <a:defRPr/>
            </a:lvl9pPr>
          </a:lstStyle>
          <a:p>
            <a:endParaRPr/>
          </a:p>
        </p:txBody>
      </p:sp>
      <p:sp>
        <p:nvSpPr>
          <p:cNvPr id="39" name="Google Shape;39;p7"/>
          <p:cNvSpPr txBox="1">
            <a:spLocks noGrp="1"/>
          </p:cNvSpPr>
          <p:nvPr>
            <p:ph type="body" idx="1"/>
          </p:nvPr>
        </p:nvSpPr>
        <p:spPr>
          <a:xfrm>
            <a:off x="457200" y="1995750"/>
            <a:ext cx="2563500" cy="2679000"/>
          </a:xfrm>
          <a:prstGeom prst="rect">
            <a:avLst/>
          </a:prstGeom>
        </p:spPr>
        <p:txBody>
          <a:bodyPr spcFirstLastPara="1" wrap="square" lIns="0" tIns="0" rIns="0" bIns="0" anchor="t" anchorCtr="0">
            <a:noAutofit/>
          </a:bodyPr>
          <a:lstStyle>
            <a:lvl1pPr marL="457200" lvl="0" indent="-330200" rtl="0">
              <a:spcBef>
                <a:spcPts val="600"/>
              </a:spcBef>
              <a:spcAft>
                <a:spcPts val="0"/>
              </a:spcAft>
              <a:buSzPts val="1600"/>
              <a:buChar char="▸"/>
              <a:defRPr sz="1600"/>
            </a:lvl1pPr>
            <a:lvl2pPr marL="914400" lvl="1" indent="-330200" rtl="0">
              <a:spcBef>
                <a:spcPts val="600"/>
              </a:spcBef>
              <a:spcAft>
                <a:spcPts val="0"/>
              </a:spcAft>
              <a:buSzPts val="1600"/>
              <a:buChar char="▹"/>
              <a:defRPr sz="1600"/>
            </a:lvl2pPr>
            <a:lvl3pPr marL="1371600" lvl="2" indent="-330200" rtl="0">
              <a:spcBef>
                <a:spcPts val="600"/>
              </a:spcBef>
              <a:spcAft>
                <a:spcPts val="0"/>
              </a:spcAft>
              <a:buSzPts val="1600"/>
              <a:buChar char="▹"/>
              <a:defRPr sz="1600"/>
            </a:lvl3pPr>
            <a:lvl4pPr marL="1828800" lvl="3" indent="-330200" rtl="0">
              <a:spcBef>
                <a:spcPts val="600"/>
              </a:spcBef>
              <a:spcAft>
                <a:spcPts val="0"/>
              </a:spcAft>
              <a:buSzPts val="1600"/>
              <a:buChar char="▹"/>
              <a:defRPr sz="1600"/>
            </a:lvl4pPr>
            <a:lvl5pPr marL="2286000" lvl="4" indent="-330200" rtl="0">
              <a:spcBef>
                <a:spcPts val="600"/>
              </a:spcBef>
              <a:spcAft>
                <a:spcPts val="0"/>
              </a:spcAft>
              <a:buSzPts val="1600"/>
              <a:buChar char="▹"/>
              <a:defRPr sz="1600"/>
            </a:lvl5pPr>
            <a:lvl6pPr marL="2743200" lvl="5" indent="-330200" rtl="0">
              <a:spcBef>
                <a:spcPts val="600"/>
              </a:spcBef>
              <a:spcAft>
                <a:spcPts val="0"/>
              </a:spcAft>
              <a:buSzPts val="1600"/>
              <a:buChar char="▹"/>
              <a:defRPr sz="1600"/>
            </a:lvl6pPr>
            <a:lvl7pPr marL="3200400" lvl="6" indent="-330200" rtl="0">
              <a:spcBef>
                <a:spcPts val="600"/>
              </a:spcBef>
              <a:spcAft>
                <a:spcPts val="0"/>
              </a:spcAft>
              <a:buSzPts val="1600"/>
              <a:buChar char="▹"/>
              <a:defRPr sz="1600"/>
            </a:lvl7pPr>
            <a:lvl8pPr marL="3657600" lvl="7" indent="-330200" rtl="0">
              <a:spcBef>
                <a:spcPts val="600"/>
              </a:spcBef>
              <a:spcAft>
                <a:spcPts val="0"/>
              </a:spcAft>
              <a:buSzPts val="1600"/>
              <a:buChar char="▹"/>
              <a:defRPr sz="1600"/>
            </a:lvl8pPr>
            <a:lvl9pPr marL="4114800" lvl="8" indent="-330200" rtl="0">
              <a:spcBef>
                <a:spcPts val="600"/>
              </a:spcBef>
              <a:spcAft>
                <a:spcPts val="0"/>
              </a:spcAft>
              <a:buSzPts val="1600"/>
              <a:buChar char="▹"/>
              <a:defRPr sz="1600"/>
            </a:lvl9pPr>
          </a:lstStyle>
          <a:p>
            <a:endParaRPr/>
          </a:p>
        </p:txBody>
      </p:sp>
      <p:sp>
        <p:nvSpPr>
          <p:cNvPr id="40" name="Google Shape;40;p7"/>
          <p:cNvSpPr txBox="1">
            <a:spLocks noGrp="1"/>
          </p:cNvSpPr>
          <p:nvPr>
            <p:ph type="body" idx="2"/>
          </p:nvPr>
        </p:nvSpPr>
        <p:spPr>
          <a:xfrm>
            <a:off x="3290250" y="1995750"/>
            <a:ext cx="2563500" cy="2679000"/>
          </a:xfrm>
          <a:prstGeom prst="rect">
            <a:avLst/>
          </a:prstGeom>
        </p:spPr>
        <p:txBody>
          <a:bodyPr spcFirstLastPara="1" wrap="square" lIns="0" tIns="0" rIns="0" bIns="0" anchor="t" anchorCtr="0">
            <a:noAutofit/>
          </a:bodyPr>
          <a:lstStyle>
            <a:lvl1pPr marL="457200" lvl="0" indent="-330200" rtl="0">
              <a:spcBef>
                <a:spcPts val="600"/>
              </a:spcBef>
              <a:spcAft>
                <a:spcPts val="0"/>
              </a:spcAft>
              <a:buSzPts val="1600"/>
              <a:buChar char="▸"/>
              <a:defRPr sz="1600"/>
            </a:lvl1pPr>
            <a:lvl2pPr marL="914400" lvl="1" indent="-330200" rtl="0">
              <a:spcBef>
                <a:spcPts val="600"/>
              </a:spcBef>
              <a:spcAft>
                <a:spcPts val="0"/>
              </a:spcAft>
              <a:buSzPts val="1600"/>
              <a:buChar char="▹"/>
              <a:defRPr sz="1600"/>
            </a:lvl2pPr>
            <a:lvl3pPr marL="1371600" lvl="2" indent="-330200" rtl="0">
              <a:spcBef>
                <a:spcPts val="600"/>
              </a:spcBef>
              <a:spcAft>
                <a:spcPts val="0"/>
              </a:spcAft>
              <a:buSzPts val="1600"/>
              <a:buChar char="▹"/>
              <a:defRPr sz="1600"/>
            </a:lvl3pPr>
            <a:lvl4pPr marL="1828800" lvl="3" indent="-330200" rtl="0">
              <a:spcBef>
                <a:spcPts val="600"/>
              </a:spcBef>
              <a:spcAft>
                <a:spcPts val="0"/>
              </a:spcAft>
              <a:buSzPts val="1600"/>
              <a:buChar char="▹"/>
              <a:defRPr sz="1600"/>
            </a:lvl4pPr>
            <a:lvl5pPr marL="2286000" lvl="4" indent="-330200" rtl="0">
              <a:spcBef>
                <a:spcPts val="600"/>
              </a:spcBef>
              <a:spcAft>
                <a:spcPts val="0"/>
              </a:spcAft>
              <a:buSzPts val="1600"/>
              <a:buChar char="▹"/>
              <a:defRPr sz="1600"/>
            </a:lvl5pPr>
            <a:lvl6pPr marL="2743200" lvl="5" indent="-330200" rtl="0">
              <a:spcBef>
                <a:spcPts val="600"/>
              </a:spcBef>
              <a:spcAft>
                <a:spcPts val="0"/>
              </a:spcAft>
              <a:buSzPts val="1600"/>
              <a:buChar char="▹"/>
              <a:defRPr sz="1600"/>
            </a:lvl6pPr>
            <a:lvl7pPr marL="3200400" lvl="6" indent="-330200" rtl="0">
              <a:spcBef>
                <a:spcPts val="600"/>
              </a:spcBef>
              <a:spcAft>
                <a:spcPts val="0"/>
              </a:spcAft>
              <a:buSzPts val="1600"/>
              <a:buChar char="▹"/>
              <a:defRPr sz="1600"/>
            </a:lvl7pPr>
            <a:lvl8pPr marL="3657600" lvl="7" indent="-330200" rtl="0">
              <a:spcBef>
                <a:spcPts val="600"/>
              </a:spcBef>
              <a:spcAft>
                <a:spcPts val="0"/>
              </a:spcAft>
              <a:buSzPts val="1600"/>
              <a:buChar char="▹"/>
              <a:defRPr sz="1600"/>
            </a:lvl8pPr>
            <a:lvl9pPr marL="4114800" lvl="8" indent="-330200" rtl="0">
              <a:spcBef>
                <a:spcPts val="600"/>
              </a:spcBef>
              <a:spcAft>
                <a:spcPts val="0"/>
              </a:spcAft>
              <a:buSzPts val="1600"/>
              <a:buChar char="▹"/>
              <a:defRPr sz="1600"/>
            </a:lvl9pPr>
          </a:lstStyle>
          <a:p>
            <a:endParaRPr/>
          </a:p>
        </p:txBody>
      </p:sp>
      <p:sp>
        <p:nvSpPr>
          <p:cNvPr id="41" name="Google Shape;41;p7"/>
          <p:cNvSpPr txBox="1">
            <a:spLocks noGrp="1"/>
          </p:cNvSpPr>
          <p:nvPr>
            <p:ph type="body" idx="3"/>
          </p:nvPr>
        </p:nvSpPr>
        <p:spPr>
          <a:xfrm>
            <a:off x="6123300" y="1995750"/>
            <a:ext cx="2563500" cy="2679000"/>
          </a:xfrm>
          <a:prstGeom prst="rect">
            <a:avLst/>
          </a:prstGeom>
        </p:spPr>
        <p:txBody>
          <a:bodyPr spcFirstLastPara="1" wrap="square" lIns="0" tIns="0" rIns="0" bIns="0" anchor="t" anchorCtr="0">
            <a:noAutofit/>
          </a:bodyPr>
          <a:lstStyle>
            <a:lvl1pPr marL="457200" lvl="0" indent="-330200" rtl="0">
              <a:spcBef>
                <a:spcPts val="600"/>
              </a:spcBef>
              <a:spcAft>
                <a:spcPts val="0"/>
              </a:spcAft>
              <a:buSzPts val="1600"/>
              <a:buChar char="▸"/>
              <a:defRPr sz="1600"/>
            </a:lvl1pPr>
            <a:lvl2pPr marL="914400" lvl="1" indent="-330200" rtl="0">
              <a:spcBef>
                <a:spcPts val="600"/>
              </a:spcBef>
              <a:spcAft>
                <a:spcPts val="0"/>
              </a:spcAft>
              <a:buSzPts val="1600"/>
              <a:buChar char="▹"/>
              <a:defRPr sz="1600"/>
            </a:lvl2pPr>
            <a:lvl3pPr marL="1371600" lvl="2" indent="-330200" rtl="0">
              <a:spcBef>
                <a:spcPts val="600"/>
              </a:spcBef>
              <a:spcAft>
                <a:spcPts val="0"/>
              </a:spcAft>
              <a:buSzPts val="1600"/>
              <a:buChar char="▹"/>
              <a:defRPr sz="1600"/>
            </a:lvl3pPr>
            <a:lvl4pPr marL="1828800" lvl="3" indent="-330200" rtl="0">
              <a:spcBef>
                <a:spcPts val="600"/>
              </a:spcBef>
              <a:spcAft>
                <a:spcPts val="0"/>
              </a:spcAft>
              <a:buSzPts val="1600"/>
              <a:buChar char="▹"/>
              <a:defRPr sz="1600"/>
            </a:lvl4pPr>
            <a:lvl5pPr marL="2286000" lvl="4" indent="-330200" rtl="0">
              <a:spcBef>
                <a:spcPts val="600"/>
              </a:spcBef>
              <a:spcAft>
                <a:spcPts val="0"/>
              </a:spcAft>
              <a:buSzPts val="1600"/>
              <a:buChar char="▹"/>
              <a:defRPr sz="1600"/>
            </a:lvl5pPr>
            <a:lvl6pPr marL="2743200" lvl="5" indent="-330200" rtl="0">
              <a:spcBef>
                <a:spcPts val="600"/>
              </a:spcBef>
              <a:spcAft>
                <a:spcPts val="0"/>
              </a:spcAft>
              <a:buSzPts val="1600"/>
              <a:buChar char="▹"/>
              <a:defRPr sz="1600"/>
            </a:lvl6pPr>
            <a:lvl7pPr marL="3200400" lvl="6" indent="-330200" rtl="0">
              <a:spcBef>
                <a:spcPts val="600"/>
              </a:spcBef>
              <a:spcAft>
                <a:spcPts val="0"/>
              </a:spcAft>
              <a:buSzPts val="1600"/>
              <a:buChar char="▹"/>
              <a:defRPr sz="1600"/>
            </a:lvl7pPr>
            <a:lvl8pPr marL="3657600" lvl="7" indent="-330200" rtl="0">
              <a:spcBef>
                <a:spcPts val="600"/>
              </a:spcBef>
              <a:spcAft>
                <a:spcPts val="0"/>
              </a:spcAft>
              <a:buSzPts val="1600"/>
              <a:buChar char="▹"/>
              <a:defRPr sz="1600"/>
            </a:lvl8pPr>
            <a:lvl9pPr marL="4114800" lvl="8" indent="-330200" rtl="0">
              <a:spcBef>
                <a:spcPts val="600"/>
              </a:spcBef>
              <a:spcAft>
                <a:spcPts val="0"/>
              </a:spcAft>
              <a:buSzPts val="1600"/>
              <a:buChar char="▹"/>
              <a:defRPr sz="1600"/>
            </a:lvl9pPr>
          </a:lstStyle>
          <a:p>
            <a:endParaRPr/>
          </a:p>
        </p:txBody>
      </p:sp>
      <p:sp>
        <p:nvSpPr>
          <p:cNvPr id="42" name="Google Shape;42;p7"/>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31277484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43"/>
        <p:cNvGrpSpPr/>
        <p:nvPr/>
      </p:nvGrpSpPr>
      <p:grpSpPr>
        <a:xfrm>
          <a:off x="0" y="0"/>
          <a:ext cx="0" cy="0"/>
          <a:chOff x="0" y="0"/>
          <a:chExt cx="0" cy="0"/>
        </a:xfrm>
      </p:grpSpPr>
      <p:sp>
        <p:nvSpPr>
          <p:cNvPr id="44" name="Google Shape;44;p8"/>
          <p:cNvSpPr/>
          <p:nvPr/>
        </p:nvSpPr>
        <p:spPr>
          <a:xfrm flipH="1">
            <a:off x="8686800" y="4674850"/>
            <a:ext cx="468600" cy="4686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8"/>
          <p:cNvSpPr/>
          <p:nvPr/>
        </p:nvSpPr>
        <p:spPr>
          <a:xfrm rot="5400000">
            <a:off x="-100350" y="724485"/>
            <a:ext cx="468600" cy="2679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8"/>
          <p:cNvSpPr txBox="1">
            <a:spLocks noGrp="1"/>
          </p:cNvSpPr>
          <p:nvPr>
            <p:ph type="title"/>
          </p:nvPr>
        </p:nvSpPr>
        <p:spPr>
          <a:xfrm>
            <a:off x="457200" y="605600"/>
            <a:ext cx="5640900" cy="1082700"/>
          </a:xfrm>
          <a:prstGeom prst="rect">
            <a:avLst/>
          </a:prstGeom>
        </p:spPr>
        <p:txBody>
          <a:bodyPr spcFirstLastPara="1" wrap="square" lIns="0" tIns="0" rIns="0" bIns="0" anchor="t" anchorCtr="0">
            <a:noAutofit/>
          </a:bodyPr>
          <a:lstStyle>
            <a:lvl1pPr lvl="0">
              <a:spcBef>
                <a:spcPts val="0"/>
              </a:spcBef>
              <a:spcAft>
                <a:spcPts val="0"/>
              </a:spcAft>
              <a:buSzPts val="4800"/>
              <a:buNone/>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a:endParaRPr/>
          </a:p>
        </p:txBody>
      </p:sp>
      <p:sp>
        <p:nvSpPr>
          <p:cNvPr id="47" name="Google Shape;47;p8"/>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76744263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8"/>
        <p:cNvGrpSpPr/>
        <p:nvPr/>
      </p:nvGrpSpPr>
      <p:grpSpPr>
        <a:xfrm>
          <a:off x="0" y="0"/>
          <a:ext cx="0" cy="0"/>
          <a:chOff x="0" y="0"/>
          <a:chExt cx="0" cy="0"/>
        </a:xfrm>
      </p:grpSpPr>
      <p:sp>
        <p:nvSpPr>
          <p:cNvPr id="49" name="Google Shape;49;p9"/>
          <p:cNvSpPr/>
          <p:nvPr/>
        </p:nvSpPr>
        <p:spPr>
          <a:xfrm flipH="1">
            <a:off x="8686800" y="4674850"/>
            <a:ext cx="468600" cy="4686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9"/>
          <p:cNvSpPr/>
          <p:nvPr/>
        </p:nvSpPr>
        <p:spPr>
          <a:xfrm rot="5400000">
            <a:off x="-100350" y="4448760"/>
            <a:ext cx="468600" cy="2679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9"/>
          <p:cNvSpPr txBox="1">
            <a:spLocks noGrp="1"/>
          </p:cNvSpPr>
          <p:nvPr>
            <p:ph type="body" idx="1"/>
          </p:nvPr>
        </p:nvSpPr>
        <p:spPr>
          <a:xfrm>
            <a:off x="457200" y="4406309"/>
            <a:ext cx="8229600" cy="519600"/>
          </a:xfrm>
          <a:prstGeom prst="rect">
            <a:avLst/>
          </a:prstGeom>
        </p:spPr>
        <p:txBody>
          <a:bodyPr spcFirstLastPara="1" wrap="square" lIns="0" tIns="0" rIns="0" bIns="0" anchor="t" anchorCtr="0">
            <a:noAutofit/>
          </a:bodyPr>
          <a:lstStyle>
            <a:lvl1pPr marL="457200" lvl="0" indent="-228600">
              <a:spcBef>
                <a:spcPts val="360"/>
              </a:spcBef>
              <a:spcAft>
                <a:spcPts val="0"/>
              </a:spcAft>
              <a:buSzPts val="1800"/>
              <a:buNone/>
              <a:defRPr sz="1800"/>
            </a:lvl1pPr>
          </a:lstStyle>
          <a:p>
            <a:endParaRPr/>
          </a:p>
        </p:txBody>
      </p:sp>
      <p:sp>
        <p:nvSpPr>
          <p:cNvPr id="52" name="Google Shape;52;p9"/>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42371875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lank dark">
  <p:cSld name="Blank dark">
    <p:bg>
      <p:bgPr>
        <a:gradFill>
          <a:gsLst>
            <a:gs pos="0">
              <a:schemeClr val="accent1"/>
            </a:gs>
            <a:gs pos="50000">
              <a:schemeClr val="accent1"/>
            </a:gs>
            <a:gs pos="100000">
              <a:schemeClr val="accent2"/>
            </a:gs>
          </a:gsLst>
          <a:lin ang="16200038" scaled="0"/>
        </a:gradFill>
        <a:effectLst/>
      </p:bgPr>
    </p:bg>
    <p:spTree>
      <p:nvGrpSpPr>
        <p:cNvPr id="1" name="Shape 56"/>
        <p:cNvGrpSpPr/>
        <p:nvPr/>
      </p:nvGrpSpPr>
      <p:grpSpPr>
        <a:xfrm>
          <a:off x="0" y="0"/>
          <a:ext cx="0" cy="0"/>
          <a:chOff x="0" y="0"/>
          <a:chExt cx="0" cy="0"/>
        </a:xfrm>
      </p:grpSpPr>
      <p:sp>
        <p:nvSpPr>
          <p:cNvPr id="57" name="Google Shape;57;p11"/>
          <p:cNvSpPr/>
          <p:nvPr/>
        </p:nvSpPr>
        <p:spPr>
          <a:xfrm flipH="1">
            <a:off x="8686800" y="4674850"/>
            <a:ext cx="468600" cy="468600"/>
          </a:xfrm>
          <a:prstGeom prst="rtTriangl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11"/>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lvl1pPr lvl="0" rtl="0">
              <a:buNone/>
              <a:defRPr>
                <a:solidFill>
                  <a:schemeClr val="accent2"/>
                </a:solidFill>
              </a:defRPr>
            </a:lvl1pPr>
            <a:lvl2pPr lvl="1" rtl="0">
              <a:buNone/>
              <a:defRPr>
                <a:solidFill>
                  <a:schemeClr val="accent2"/>
                </a:solidFill>
              </a:defRPr>
            </a:lvl2pPr>
            <a:lvl3pPr lvl="2" rtl="0">
              <a:buNone/>
              <a:defRPr>
                <a:solidFill>
                  <a:schemeClr val="accent2"/>
                </a:solidFill>
              </a:defRPr>
            </a:lvl3pPr>
            <a:lvl4pPr lvl="3" rtl="0">
              <a:buNone/>
              <a:defRPr>
                <a:solidFill>
                  <a:schemeClr val="accent2"/>
                </a:solidFill>
              </a:defRPr>
            </a:lvl4pPr>
            <a:lvl5pPr lvl="4" rtl="0">
              <a:buNone/>
              <a:defRPr>
                <a:solidFill>
                  <a:schemeClr val="accent2"/>
                </a:solidFill>
              </a:defRPr>
            </a:lvl5pPr>
            <a:lvl6pPr lvl="5" rtl="0">
              <a:buNone/>
              <a:defRPr>
                <a:solidFill>
                  <a:schemeClr val="accent2"/>
                </a:solidFill>
              </a:defRPr>
            </a:lvl6pPr>
            <a:lvl7pPr lvl="6" rtl="0">
              <a:buNone/>
              <a:defRPr>
                <a:solidFill>
                  <a:schemeClr val="accent2"/>
                </a:solidFill>
              </a:defRPr>
            </a:lvl7pPr>
            <a:lvl8pPr lvl="7" rtl="0">
              <a:buNone/>
              <a:defRPr>
                <a:solidFill>
                  <a:schemeClr val="accent2"/>
                </a:solidFill>
              </a:defRPr>
            </a:lvl8pPr>
            <a:lvl9pPr lvl="8" rtl="0">
              <a:buNone/>
              <a:defRPr>
                <a:solidFill>
                  <a:schemeClr val="accent2"/>
                </a:solidFill>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2161070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12"/>
        <p:cNvGrpSpPr/>
        <p:nvPr/>
      </p:nvGrpSpPr>
      <p:grpSpPr>
        <a:xfrm>
          <a:off x="0" y="0"/>
          <a:ext cx="0" cy="0"/>
          <a:chOff x="0" y="0"/>
          <a:chExt cx="0" cy="0"/>
        </a:xfrm>
      </p:grpSpPr>
      <p:sp>
        <p:nvSpPr>
          <p:cNvPr id="13" name="Google Shape;13;p3"/>
          <p:cNvSpPr txBox="1">
            <a:spLocks noGrp="1"/>
          </p:cNvSpPr>
          <p:nvPr>
            <p:ph type="ctrTitle"/>
          </p:nvPr>
        </p:nvSpPr>
        <p:spPr>
          <a:xfrm>
            <a:off x="1085850" y="2031025"/>
            <a:ext cx="4676700" cy="1159800"/>
          </a:xfrm>
          <a:prstGeom prst="rect">
            <a:avLst/>
          </a:prstGeom>
        </p:spPr>
        <p:txBody>
          <a:bodyPr spcFirstLastPara="1" wrap="square" lIns="0" tIns="0" rIns="0" bIns="0" anchor="b"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14" name="Google Shape;14;p3"/>
          <p:cNvSpPr txBox="1">
            <a:spLocks noGrp="1"/>
          </p:cNvSpPr>
          <p:nvPr>
            <p:ph type="subTitle" idx="1"/>
          </p:nvPr>
        </p:nvSpPr>
        <p:spPr>
          <a:xfrm>
            <a:off x="1085850" y="3287726"/>
            <a:ext cx="4676700" cy="383700"/>
          </a:xfrm>
          <a:prstGeom prst="rect">
            <a:avLst/>
          </a:prstGeom>
        </p:spPr>
        <p:txBody>
          <a:bodyPr spcFirstLastPara="1" wrap="square" lIns="0" tIns="0" rIns="0" bIns="0" anchor="t" anchorCtr="0">
            <a:noAutofit/>
          </a:bodyPr>
          <a:lstStyle>
            <a:lvl1pPr lvl="0" rtl="0">
              <a:spcBef>
                <a:spcPts val="0"/>
              </a:spcBef>
              <a:spcAft>
                <a:spcPts val="0"/>
              </a:spcAft>
              <a:buClr>
                <a:schemeClr val="dk2"/>
              </a:buClr>
              <a:buSzPts val="1800"/>
              <a:buNone/>
              <a:defRPr>
                <a:solidFill>
                  <a:schemeClr val="dk2"/>
                </a:solidFill>
              </a:defRPr>
            </a:lvl1pPr>
            <a:lvl2pPr lvl="1" rtl="0">
              <a:spcBef>
                <a:spcPts val="0"/>
              </a:spcBef>
              <a:spcAft>
                <a:spcPts val="0"/>
              </a:spcAft>
              <a:buClr>
                <a:schemeClr val="dk2"/>
              </a:buClr>
              <a:buSzPts val="3000"/>
              <a:buNone/>
              <a:defRPr sz="3000">
                <a:solidFill>
                  <a:schemeClr val="dk2"/>
                </a:solidFill>
              </a:defRPr>
            </a:lvl2pPr>
            <a:lvl3pPr lvl="2" rtl="0">
              <a:spcBef>
                <a:spcPts val="0"/>
              </a:spcBef>
              <a:spcAft>
                <a:spcPts val="0"/>
              </a:spcAft>
              <a:buClr>
                <a:schemeClr val="dk2"/>
              </a:buClr>
              <a:buSzPts val="3000"/>
              <a:buNone/>
              <a:defRPr sz="3000">
                <a:solidFill>
                  <a:schemeClr val="dk2"/>
                </a:solidFill>
              </a:defRPr>
            </a:lvl3pPr>
            <a:lvl4pPr lvl="3" rtl="0">
              <a:spcBef>
                <a:spcPts val="0"/>
              </a:spcBef>
              <a:spcAft>
                <a:spcPts val="0"/>
              </a:spcAft>
              <a:buClr>
                <a:schemeClr val="dk2"/>
              </a:buClr>
              <a:buSzPts val="3000"/>
              <a:buNone/>
              <a:defRPr sz="3000">
                <a:solidFill>
                  <a:schemeClr val="dk2"/>
                </a:solidFill>
              </a:defRPr>
            </a:lvl4pPr>
            <a:lvl5pPr lvl="4" rtl="0">
              <a:spcBef>
                <a:spcPts val="0"/>
              </a:spcBef>
              <a:spcAft>
                <a:spcPts val="0"/>
              </a:spcAft>
              <a:buClr>
                <a:schemeClr val="dk2"/>
              </a:buClr>
              <a:buSzPts val="3000"/>
              <a:buNone/>
              <a:defRPr sz="3000">
                <a:solidFill>
                  <a:schemeClr val="dk2"/>
                </a:solidFill>
              </a:defRPr>
            </a:lvl5pPr>
            <a:lvl6pPr lvl="5" rtl="0">
              <a:spcBef>
                <a:spcPts val="0"/>
              </a:spcBef>
              <a:spcAft>
                <a:spcPts val="0"/>
              </a:spcAft>
              <a:buClr>
                <a:schemeClr val="dk2"/>
              </a:buClr>
              <a:buSzPts val="3000"/>
              <a:buNone/>
              <a:defRPr sz="3000">
                <a:solidFill>
                  <a:schemeClr val="dk2"/>
                </a:solidFill>
              </a:defRPr>
            </a:lvl6pPr>
            <a:lvl7pPr lvl="6" rtl="0">
              <a:spcBef>
                <a:spcPts val="0"/>
              </a:spcBef>
              <a:spcAft>
                <a:spcPts val="0"/>
              </a:spcAft>
              <a:buClr>
                <a:schemeClr val="dk2"/>
              </a:buClr>
              <a:buSzPts val="3000"/>
              <a:buNone/>
              <a:defRPr sz="3000">
                <a:solidFill>
                  <a:schemeClr val="dk2"/>
                </a:solidFill>
              </a:defRPr>
            </a:lvl7pPr>
            <a:lvl8pPr lvl="7" rtl="0">
              <a:spcBef>
                <a:spcPts val="0"/>
              </a:spcBef>
              <a:spcAft>
                <a:spcPts val="0"/>
              </a:spcAft>
              <a:buClr>
                <a:schemeClr val="dk2"/>
              </a:buClr>
              <a:buSzPts val="3000"/>
              <a:buNone/>
              <a:defRPr sz="3000">
                <a:solidFill>
                  <a:schemeClr val="dk2"/>
                </a:solidFill>
              </a:defRPr>
            </a:lvl8pPr>
            <a:lvl9pPr lvl="8" rtl="0">
              <a:spcBef>
                <a:spcPts val="0"/>
              </a:spcBef>
              <a:spcAft>
                <a:spcPts val="0"/>
              </a:spcAft>
              <a:buClr>
                <a:schemeClr val="dk2"/>
              </a:buClr>
              <a:buSzPts val="3000"/>
              <a:buNone/>
              <a:defRPr sz="3000">
                <a:solidFill>
                  <a:schemeClr val="dk2"/>
                </a:solidFill>
              </a:defRPr>
            </a:lvl9pPr>
          </a:lstStyle>
          <a:p>
            <a:endParaRPr/>
          </a:p>
        </p:txBody>
      </p:sp>
      <p:sp>
        <p:nvSpPr>
          <p:cNvPr id="15" name="Google Shape;15;p3"/>
          <p:cNvSpPr/>
          <p:nvPr/>
        </p:nvSpPr>
        <p:spPr>
          <a:xfrm rot="5400000">
            <a:off x="-303375" y="2166905"/>
            <a:ext cx="1416300" cy="8097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22"/>
        <p:cNvGrpSpPr/>
        <p:nvPr/>
      </p:nvGrpSpPr>
      <p:grpSpPr>
        <a:xfrm>
          <a:off x="0" y="0"/>
          <a:ext cx="0" cy="0"/>
          <a:chOff x="0" y="0"/>
          <a:chExt cx="0" cy="0"/>
        </a:xfrm>
      </p:grpSpPr>
      <p:sp>
        <p:nvSpPr>
          <p:cNvPr id="23" name="Google Shape;23;p5"/>
          <p:cNvSpPr/>
          <p:nvPr/>
        </p:nvSpPr>
        <p:spPr>
          <a:xfrm flipH="1">
            <a:off x="8686800" y="4674850"/>
            <a:ext cx="468600" cy="4686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 name="Google Shape;24;p5"/>
          <p:cNvSpPr/>
          <p:nvPr/>
        </p:nvSpPr>
        <p:spPr>
          <a:xfrm rot="5400000">
            <a:off x="-100350" y="724485"/>
            <a:ext cx="468600" cy="2679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 name="Google Shape;25;p5"/>
          <p:cNvSpPr txBox="1">
            <a:spLocks noGrp="1"/>
          </p:cNvSpPr>
          <p:nvPr>
            <p:ph type="title"/>
          </p:nvPr>
        </p:nvSpPr>
        <p:spPr>
          <a:xfrm>
            <a:off x="457200" y="605600"/>
            <a:ext cx="5640900" cy="1082700"/>
          </a:xfrm>
          <a:prstGeom prst="rect">
            <a:avLst/>
          </a:prstGeom>
        </p:spPr>
        <p:txBody>
          <a:bodyPr spcFirstLastPara="1" wrap="square" lIns="0" tIns="0" rIns="0" bIns="0" anchor="t" anchorCtr="0">
            <a:noAutofit/>
          </a:bodyPr>
          <a:lstStyle>
            <a:lvl1pPr lvl="0">
              <a:spcBef>
                <a:spcPts val="0"/>
              </a:spcBef>
              <a:spcAft>
                <a:spcPts val="0"/>
              </a:spcAft>
              <a:buSzPts val="4800"/>
              <a:buNone/>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a:endParaRPr/>
          </a:p>
        </p:txBody>
      </p:sp>
      <p:sp>
        <p:nvSpPr>
          <p:cNvPr id="26" name="Google Shape;26;p5"/>
          <p:cNvSpPr txBox="1">
            <a:spLocks noGrp="1"/>
          </p:cNvSpPr>
          <p:nvPr>
            <p:ph type="body" idx="1"/>
          </p:nvPr>
        </p:nvSpPr>
        <p:spPr>
          <a:xfrm>
            <a:off x="457200" y="1995750"/>
            <a:ext cx="5640900" cy="2640900"/>
          </a:xfrm>
          <a:prstGeom prst="rect">
            <a:avLst/>
          </a:prstGeom>
        </p:spPr>
        <p:txBody>
          <a:bodyPr spcFirstLastPara="1" wrap="square" lIns="0" tIns="0" rIns="0" bIns="0" anchor="t" anchorCtr="0">
            <a:noAutofit/>
          </a:bodyPr>
          <a:lstStyle>
            <a:lvl1pPr marL="457200" lvl="0" indent="-342900">
              <a:spcBef>
                <a:spcPts val="600"/>
              </a:spcBef>
              <a:spcAft>
                <a:spcPts val="0"/>
              </a:spcAft>
              <a:buSzPts val="1800"/>
              <a:buChar char="▸"/>
              <a:defRPr/>
            </a:lvl1pPr>
            <a:lvl2pPr marL="914400" lvl="1" indent="-342900">
              <a:spcBef>
                <a:spcPts val="600"/>
              </a:spcBef>
              <a:spcAft>
                <a:spcPts val="0"/>
              </a:spcAft>
              <a:buSzPts val="1800"/>
              <a:buChar char="▹"/>
              <a:defRPr/>
            </a:lvl2pPr>
            <a:lvl3pPr marL="1371600" lvl="2" indent="-342900">
              <a:spcBef>
                <a:spcPts val="600"/>
              </a:spcBef>
              <a:spcAft>
                <a:spcPts val="0"/>
              </a:spcAft>
              <a:buSzPts val="1800"/>
              <a:buChar char="▹"/>
              <a:defRPr/>
            </a:lvl3pPr>
            <a:lvl4pPr marL="1828800" lvl="3" indent="-355600">
              <a:spcBef>
                <a:spcPts val="600"/>
              </a:spcBef>
              <a:spcAft>
                <a:spcPts val="0"/>
              </a:spcAft>
              <a:buSzPts val="2000"/>
              <a:buChar char="▹"/>
              <a:defRPr/>
            </a:lvl4pPr>
            <a:lvl5pPr marL="2286000" lvl="4" indent="-355600">
              <a:spcBef>
                <a:spcPts val="600"/>
              </a:spcBef>
              <a:spcAft>
                <a:spcPts val="0"/>
              </a:spcAft>
              <a:buSzPts val="2000"/>
              <a:buChar char="▹"/>
              <a:defRPr/>
            </a:lvl5pPr>
            <a:lvl6pPr marL="2743200" lvl="5" indent="-355600">
              <a:spcBef>
                <a:spcPts val="600"/>
              </a:spcBef>
              <a:spcAft>
                <a:spcPts val="0"/>
              </a:spcAft>
              <a:buSzPts val="2000"/>
              <a:buChar char="▹"/>
              <a:defRPr/>
            </a:lvl6pPr>
            <a:lvl7pPr marL="3200400" lvl="6" indent="-355600">
              <a:spcBef>
                <a:spcPts val="600"/>
              </a:spcBef>
              <a:spcAft>
                <a:spcPts val="0"/>
              </a:spcAft>
              <a:buSzPts val="2000"/>
              <a:buChar char="▹"/>
              <a:defRPr/>
            </a:lvl7pPr>
            <a:lvl8pPr marL="3657600" lvl="7" indent="-355600">
              <a:spcBef>
                <a:spcPts val="600"/>
              </a:spcBef>
              <a:spcAft>
                <a:spcPts val="0"/>
              </a:spcAft>
              <a:buSzPts val="2000"/>
              <a:buChar char="▹"/>
              <a:defRPr/>
            </a:lvl8pPr>
            <a:lvl9pPr marL="4114800" lvl="8" indent="-355600">
              <a:spcBef>
                <a:spcPts val="600"/>
              </a:spcBef>
              <a:spcAft>
                <a:spcPts val="0"/>
              </a:spcAft>
              <a:buSzPts val="2000"/>
              <a:buChar char="▹"/>
              <a:defRPr/>
            </a:lvl9pPr>
          </a:lstStyle>
          <a:p>
            <a:endParaRPr/>
          </a:p>
        </p:txBody>
      </p:sp>
      <p:sp>
        <p:nvSpPr>
          <p:cNvPr id="27" name="Google Shape;27;p5"/>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28"/>
        <p:cNvGrpSpPr/>
        <p:nvPr/>
      </p:nvGrpSpPr>
      <p:grpSpPr>
        <a:xfrm>
          <a:off x="0" y="0"/>
          <a:ext cx="0" cy="0"/>
          <a:chOff x="0" y="0"/>
          <a:chExt cx="0" cy="0"/>
        </a:xfrm>
      </p:grpSpPr>
      <p:sp>
        <p:nvSpPr>
          <p:cNvPr id="29" name="Google Shape;29;p6"/>
          <p:cNvSpPr/>
          <p:nvPr/>
        </p:nvSpPr>
        <p:spPr>
          <a:xfrm flipH="1">
            <a:off x="8686800" y="4674850"/>
            <a:ext cx="468600" cy="4686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 name="Google Shape;30;p6"/>
          <p:cNvSpPr/>
          <p:nvPr/>
        </p:nvSpPr>
        <p:spPr>
          <a:xfrm rot="5400000">
            <a:off x="-100350" y="724485"/>
            <a:ext cx="468600" cy="2679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 name="Google Shape;31;p6"/>
          <p:cNvSpPr txBox="1">
            <a:spLocks noGrp="1"/>
          </p:cNvSpPr>
          <p:nvPr>
            <p:ph type="title"/>
          </p:nvPr>
        </p:nvSpPr>
        <p:spPr>
          <a:xfrm>
            <a:off x="457200" y="605600"/>
            <a:ext cx="5640900" cy="1082700"/>
          </a:xfrm>
          <a:prstGeom prst="rect">
            <a:avLst/>
          </a:prstGeom>
        </p:spPr>
        <p:txBody>
          <a:bodyPr spcFirstLastPara="1" wrap="square" lIns="0" tIns="0" rIns="0" bIns="0" anchor="t" anchorCtr="0">
            <a:noAutofit/>
          </a:bodyPr>
          <a:lstStyle>
            <a:lvl1pPr lvl="0">
              <a:spcBef>
                <a:spcPts val="0"/>
              </a:spcBef>
              <a:spcAft>
                <a:spcPts val="0"/>
              </a:spcAft>
              <a:buSzPts val="4800"/>
              <a:buNone/>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a:endParaRPr/>
          </a:p>
        </p:txBody>
      </p:sp>
      <p:sp>
        <p:nvSpPr>
          <p:cNvPr id="32" name="Google Shape;32;p6"/>
          <p:cNvSpPr txBox="1">
            <a:spLocks noGrp="1"/>
          </p:cNvSpPr>
          <p:nvPr>
            <p:ph type="body" idx="1"/>
          </p:nvPr>
        </p:nvSpPr>
        <p:spPr>
          <a:xfrm>
            <a:off x="457200" y="1995750"/>
            <a:ext cx="2682600" cy="2679000"/>
          </a:xfrm>
          <a:prstGeom prst="rect">
            <a:avLst/>
          </a:prstGeom>
        </p:spPr>
        <p:txBody>
          <a:bodyPr spcFirstLastPara="1" wrap="square" lIns="0" tIns="0" rIns="0" bIns="0" anchor="t" anchorCtr="0">
            <a:noAutofit/>
          </a:bodyPr>
          <a:lstStyle>
            <a:lvl1pPr marL="457200" lvl="0" indent="-342900">
              <a:spcBef>
                <a:spcPts val="600"/>
              </a:spcBef>
              <a:spcAft>
                <a:spcPts val="0"/>
              </a:spcAft>
              <a:buSzPts val="1800"/>
              <a:buChar char="▸"/>
              <a:defRPr sz="1800"/>
            </a:lvl1pPr>
            <a:lvl2pPr marL="914400" lvl="1" indent="-342900">
              <a:spcBef>
                <a:spcPts val="600"/>
              </a:spcBef>
              <a:spcAft>
                <a:spcPts val="0"/>
              </a:spcAft>
              <a:buSzPts val="1800"/>
              <a:buChar char="▹"/>
              <a:defRPr sz="1800"/>
            </a:lvl2pPr>
            <a:lvl3pPr marL="1371600" lvl="2" indent="-342900">
              <a:spcBef>
                <a:spcPts val="600"/>
              </a:spcBef>
              <a:spcAft>
                <a:spcPts val="0"/>
              </a:spcAft>
              <a:buSzPts val="1800"/>
              <a:buChar char="▹"/>
              <a:defRPr sz="1800"/>
            </a:lvl3pPr>
            <a:lvl4pPr marL="1828800" lvl="3" indent="-342900">
              <a:spcBef>
                <a:spcPts val="600"/>
              </a:spcBef>
              <a:spcAft>
                <a:spcPts val="0"/>
              </a:spcAft>
              <a:buSzPts val="1800"/>
              <a:buChar char="▹"/>
              <a:defRPr sz="1800"/>
            </a:lvl4pPr>
            <a:lvl5pPr marL="2286000" lvl="4" indent="-342900">
              <a:spcBef>
                <a:spcPts val="600"/>
              </a:spcBef>
              <a:spcAft>
                <a:spcPts val="0"/>
              </a:spcAft>
              <a:buSzPts val="1800"/>
              <a:buChar char="▹"/>
              <a:defRPr sz="1800"/>
            </a:lvl5pPr>
            <a:lvl6pPr marL="2743200" lvl="5" indent="-342900">
              <a:spcBef>
                <a:spcPts val="600"/>
              </a:spcBef>
              <a:spcAft>
                <a:spcPts val="0"/>
              </a:spcAft>
              <a:buSzPts val="1800"/>
              <a:buChar char="▹"/>
              <a:defRPr sz="1800"/>
            </a:lvl6pPr>
            <a:lvl7pPr marL="3200400" lvl="6" indent="-342900">
              <a:spcBef>
                <a:spcPts val="600"/>
              </a:spcBef>
              <a:spcAft>
                <a:spcPts val="0"/>
              </a:spcAft>
              <a:buSzPts val="1800"/>
              <a:buChar char="▹"/>
              <a:defRPr sz="1800"/>
            </a:lvl7pPr>
            <a:lvl8pPr marL="3657600" lvl="7" indent="-342900">
              <a:spcBef>
                <a:spcPts val="600"/>
              </a:spcBef>
              <a:spcAft>
                <a:spcPts val="0"/>
              </a:spcAft>
              <a:buSzPts val="1800"/>
              <a:buChar char="▹"/>
              <a:defRPr sz="1800"/>
            </a:lvl8pPr>
            <a:lvl9pPr marL="4114800" lvl="8" indent="-342900">
              <a:spcBef>
                <a:spcPts val="600"/>
              </a:spcBef>
              <a:spcAft>
                <a:spcPts val="0"/>
              </a:spcAft>
              <a:buSzPts val="1800"/>
              <a:buChar char="▹"/>
              <a:defRPr sz="1800"/>
            </a:lvl9pPr>
          </a:lstStyle>
          <a:p>
            <a:endParaRPr/>
          </a:p>
        </p:txBody>
      </p:sp>
      <p:sp>
        <p:nvSpPr>
          <p:cNvPr id="33" name="Google Shape;33;p6"/>
          <p:cNvSpPr txBox="1">
            <a:spLocks noGrp="1"/>
          </p:cNvSpPr>
          <p:nvPr>
            <p:ph type="body" idx="2"/>
          </p:nvPr>
        </p:nvSpPr>
        <p:spPr>
          <a:xfrm>
            <a:off x="3415578" y="1995750"/>
            <a:ext cx="2682600" cy="2679000"/>
          </a:xfrm>
          <a:prstGeom prst="rect">
            <a:avLst/>
          </a:prstGeom>
        </p:spPr>
        <p:txBody>
          <a:bodyPr spcFirstLastPara="1" wrap="square" lIns="0" tIns="0" rIns="0" bIns="0" anchor="t" anchorCtr="0">
            <a:noAutofit/>
          </a:bodyPr>
          <a:lstStyle>
            <a:lvl1pPr marL="457200" lvl="0" indent="-342900">
              <a:spcBef>
                <a:spcPts val="600"/>
              </a:spcBef>
              <a:spcAft>
                <a:spcPts val="0"/>
              </a:spcAft>
              <a:buSzPts val="1800"/>
              <a:buChar char="▸"/>
              <a:defRPr sz="1800"/>
            </a:lvl1pPr>
            <a:lvl2pPr marL="914400" lvl="1" indent="-342900">
              <a:spcBef>
                <a:spcPts val="600"/>
              </a:spcBef>
              <a:spcAft>
                <a:spcPts val="0"/>
              </a:spcAft>
              <a:buSzPts val="1800"/>
              <a:buChar char="▹"/>
              <a:defRPr sz="1800"/>
            </a:lvl2pPr>
            <a:lvl3pPr marL="1371600" lvl="2" indent="-342900">
              <a:spcBef>
                <a:spcPts val="600"/>
              </a:spcBef>
              <a:spcAft>
                <a:spcPts val="0"/>
              </a:spcAft>
              <a:buSzPts val="1800"/>
              <a:buChar char="▹"/>
              <a:defRPr sz="1800"/>
            </a:lvl3pPr>
            <a:lvl4pPr marL="1828800" lvl="3" indent="-342900">
              <a:spcBef>
                <a:spcPts val="600"/>
              </a:spcBef>
              <a:spcAft>
                <a:spcPts val="0"/>
              </a:spcAft>
              <a:buSzPts val="1800"/>
              <a:buChar char="▹"/>
              <a:defRPr sz="1800"/>
            </a:lvl4pPr>
            <a:lvl5pPr marL="2286000" lvl="4" indent="-342900">
              <a:spcBef>
                <a:spcPts val="600"/>
              </a:spcBef>
              <a:spcAft>
                <a:spcPts val="0"/>
              </a:spcAft>
              <a:buSzPts val="1800"/>
              <a:buChar char="▹"/>
              <a:defRPr sz="1800"/>
            </a:lvl5pPr>
            <a:lvl6pPr marL="2743200" lvl="5" indent="-342900">
              <a:spcBef>
                <a:spcPts val="600"/>
              </a:spcBef>
              <a:spcAft>
                <a:spcPts val="0"/>
              </a:spcAft>
              <a:buSzPts val="1800"/>
              <a:buChar char="▹"/>
              <a:defRPr sz="1800"/>
            </a:lvl6pPr>
            <a:lvl7pPr marL="3200400" lvl="6" indent="-342900">
              <a:spcBef>
                <a:spcPts val="600"/>
              </a:spcBef>
              <a:spcAft>
                <a:spcPts val="0"/>
              </a:spcAft>
              <a:buSzPts val="1800"/>
              <a:buChar char="▹"/>
              <a:defRPr sz="1800"/>
            </a:lvl7pPr>
            <a:lvl8pPr marL="3657600" lvl="7" indent="-342900">
              <a:spcBef>
                <a:spcPts val="600"/>
              </a:spcBef>
              <a:spcAft>
                <a:spcPts val="0"/>
              </a:spcAft>
              <a:buSzPts val="1800"/>
              <a:buChar char="▹"/>
              <a:defRPr sz="1800"/>
            </a:lvl8pPr>
            <a:lvl9pPr marL="4114800" lvl="8" indent="-342900">
              <a:spcBef>
                <a:spcPts val="600"/>
              </a:spcBef>
              <a:spcAft>
                <a:spcPts val="0"/>
              </a:spcAft>
              <a:buSzPts val="1800"/>
              <a:buChar char="▹"/>
              <a:defRPr sz="1800"/>
            </a:lvl9pPr>
          </a:lstStyle>
          <a:p>
            <a:endParaRPr/>
          </a:p>
        </p:txBody>
      </p:sp>
      <p:sp>
        <p:nvSpPr>
          <p:cNvPr id="34" name="Google Shape;34;p6"/>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3"/>
        <p:cNvGrpSpPr/>
        <p:nvPr/>
      </p:nvGrpSpPr>
      <p:grpSpPr>
        <a:xfrm>
          <a:off x="0" y="0"/>
          <a:ext cx="0" cy="0"/>
          <a:chOff x="0" y="0"/>
          <a:chExt cx="0" cy="0"/>
        </a:xfrm>
      </p:grpSpPr>
      <p:sp>
        <p:nvSpPr>
          <p:cNvPr id="44" name="Google Shape;44;p8"/>
          <p:cNvSpPr/>
          <p:nvPr/>
        </p:nvSpPr>
        <p:spPr>
          <a:xfrm flipH="1">
            <a:off x="8686800" y="4674850"/>
            <a:ext cx="468600" cy="4686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 name="Google Shape;45;p8"/>
          <p:cNvSpPr/>
          <p:nvPr/>
        </p:nvSpPr>
        <p:spPr>
          <a:xfrm rot="5400000">
            <a:off x="-100350" y="724485"/>
            <a:ext cx="468600" cy="2679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 name="Google Shape;46;p8"/>
          <p:cNvSpPr txBox="1">
            <a:spLocks noGrp="1"/>
          </p:cNvSpPr>
          <p:nvPr>
            <p:ph type="title"/>
          </p:nvPr>
        </p:nvSpPr>
        <p:spPr>
          <a:xfrm>
            <a:off x="457200" y="605600"/>
            <a:ext cx="5640900" cy="1082700"/>
          </a:xfrm>
          <a:prstGeom prst="rect">
            <a:avLst/>
          </a:prstGeom>
        </p:spPr>
        <p:txBody>
          <a:bodyPr spcFirstLastPara="1" wrap="square" lIns="0" tIns="0" rIns="0" bIns="0" anchor="t" anchorCtr="0">
            <a:noAutofit/>
          </a:bodyPr>
          <a:lstStyle>
            <a:lvl1pPr lvl="0">
              <a:spcBef>
                <a:spcPts val="0"/>
              </a:spcBef>
              <a:spcAft>
                <a:spcPts val="0"/>
              </a:spcAft>
              <a:buSzPts val="4800"/>
              <a:buNone/>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a:endParaRPr/>
          </a:p>
        </p:txBody>
      </p:sp>
      <p:sp>
        <p:nvSpPr>
          <p:cNvPr id="47" name="Google Shape;47;p8"/>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1076325" y="1863600"/>
            <a:ext cx="4962600" cy="1416300"/>
          </a:xfrm>
          <a:prstGeom prst="rect">
            <a:avLst/>
          </a:prstGeom>
        </p:spPr>
        <p:txBody>
          <a:bodyPr spcFirstLastPara="1" wrap="square" lIns="0" tIns="0" rIns="0" bIns="0" anchor="ctr" anchorCtr="0">
            <a:noAutofit/>
          </a:bodyPr>
          <a:lstStyle>
            <a:lvl1pPr lvl="0">
              <a:lnSpc>
                <a:spcPct val="90000"/>
              </a:lnSpc>
              <a:spcBef>
                <a:spcPts val="0"/>
              </a:spcBef>
              <a:spcAft>
                <a:spcPts val="0"/>
              </a:spcAft>
              <a:buSzPts val="4800"/>
              <a:buNone/>
              <a:defRPr/>
            </a:lvl1pPr>
            <a:lvl2pPr lvl="1">
              <a:lnSpc>
                <a:spcPct val="90000"/>
              </a:lnSpc>
              <a:spcBef>
                <a:spcPts val="0"/>
              </a:spcBef>
              <a:spcAft>
                <a:spcPts val="0"/>
              </a:spcAft>
              <a:buSzPts val="4800"/>
              <a:buNone/>
              <a:defRPr/>
            </a:lvl2pPr>
            <a:lvl3pPr lvl="2">
              <a:lnSpc>
                <a:spcPct val="90000"/>
              </a:lnSpc>
              <a:spcBef>
                <a:spcPts val="0"/>
              </a:spcBef>
              <a:spcAft>
                <a:spcPts val="0"/>
              </a:spcAft>
              <a:buSzPts val="4800"/>
              <a:buNone/>
              <a:defRPr/>
            </a:lvl3pPr>
            <a:lvl4pPr lvl="3">
              <a:lnSpc>
                <a:spcPct val="90000"/>
              </a:lnSpc>
              <a:spcBef>
                <a:spcPts val="0"/>
              </a:spcBef>
              <a:spcAft>
                <a:spcPts val="0"/>
              </a:spcAft>
              <a:buSzPts val="4800"/>
              <a:buNone/>
              <a:defRPr/>
            </a:lvl4pPr>
            <a:lvl5pPr lvl="4">
              <a:lnSpc>
                <a:spcPct val="90000"/>
              </a:lnSpc>
              <a:spcBef>
                <a:spcPts val="0"/>
              </a:spcBef>
              <a:spcAft>
                <a:spcPts val="0"/>
              </a:spcAft>
              <a:buSzPts val="4800"/>
              <a:buNone/>
              <a:defRPr/>
            </a:lvl5pPr>
            <a:lvl6pPr lvl="5">
              <a:lnSpc>
                <a:spcPct val="90000"/>
              </a:lnSpc>
              <a:spcBef>
                <a:spcPts val="0"/>
              </a:spcBef>
              <a:spcAft>
                <a:spcPts val="0"/>
              </a:spcAft>
              <a:buSzPts val="4800"/>
              <a:buNone/>
              <a:defRPr/>
            </a:lvl6pPr>
            <a:lvl7pPr lvl="6">
              <a:lnSpc>
                <a:spcPct val="90000"/>
              </a:lnSpc>
              <a:spcBef>
                <a:spcPts val="0"/>
              </a:spcBef>
              <a:spcAft>
                <a:spcPts val="0"/>
              </a:spcAft>
              <a:buSzPts val="4800"/>
              <a:buNone/>
              <a:defRPr/>
            </a:lvl7pPr>
            <a:lvl8pPr lvl="7">
              <a:lnSpc>
                <a:spcPct val="90000"/>
              </a:lnSpc>
              <a:spcBef>
                <a:spcPts val="0"/>
              </a:spcBef>
              <a:spcAft>
                <a:spcPts val="0"/>
              </a:spcAft>
              <a:buSzPts val="4800"/>
              <a:buNone/>
              <a:defRPr/>
            </a:lvl8pPr>
            <a:lvl9pPr lvl="8">
              <a:lnSpc>
                <a:spcPct val="90000"/>
              </a:lnSpc>
              <a:spcBef>
                <a:spcPts val="0"/>
              </a:spcBef>
              <a:spcAft>
                <a:spcPts val="0"/>
              </a:spcAft>
              <a:buSzPts val="4800"/>
              <a:buNone/>
              <a:defRPr/>
            </a:lvl9pPr>
          </a:lstStyle>
          <a:p>
            <a:endParaRPr/>
          </a:p>
        </p:txBody>
      </p:sp>
      <p:sp>
        <p:nvSpPr>
          <p:cNvPr id="11" name="Google Shape;11;p2"/>
          <p:cNvSpPr/>
          <p:nvPr/>
        </p:nvSpPr>
        <p:spPr>
          <a:xfrm rot="5400000">
            <a:off x="-303375" y="2166905"/>
            <a:ext cx="1416300" cy="8097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666066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ubtitle">
  <p:cSld name="Subtitle">
    <p:spTree>
      <p:nvGrpSpPr>
        <p:cNvPr id="1" name="Shape 12"/>
        <p:cNvGrpSpPr/>
        <p:nvPr/>
      </p:nvGrpSpPr>
      <p:grpSpPr>
        <a:xfrm>
          <a:off x="0" y="0"/>
          <a:ext cx="0" cy="0"/>
          <a:chOff x="0" y="0"/>
          <a:chExt cx="0" cy="0"/>
        </a:xfrm>
      </p:grpSpPr>
      <p:sp>
        <p:nvSpPr>
          <p:cNvPr id="13" name="Google Shape;13;p3"/>
          <p:cNvSpPr txBox="1">
            <a:spLocks noGrp="1"/>
          </p:cNvSpPr>
          <p:nvPr>
            <p:ph type="ctrTitle"/>
          </p:nvPr>
        </p:nvSpPr>
        <p:spPr>
          <a:xfrm>
            <a:off x="1085850" y="2031025"/>
            <a:ext cx="4676700" cy="1159800"/>
          </a:xfrm>
          <a:prstGeom prst="rect">
            <a:avLst/>
          </a:prstGeom>
        </p:spPr>
        <p:txBody>
          <a:bodyPr spcFirstLastPara="1" wrap="square" lIns="0" tIns="0" rIns="0" bIns="0" anchor="b"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14" name="Google Shape;14;p3"/>
          <p:cNvSpPr txBox="1">
            <a:spLocks noGrp="1"/>
          </p:cNvSpPr>
          <p:nvPr>
            <p:ph type="subTitle" idx="1"/>
          </p:nvPr>
        </p:nvSpPr>
        <p:spPr>
          <a:xfrm>
            <a:off x="1085850" y="3287726"/>
            <a:ext cx="4676700" cy="383700"/>
          </a:xfrm>
          <a:prstGeom prst="rect">
            <a:avLst/>
          </a:prstGeom>
        </p:spPr>
        <p:txBody>
          <a:bodyPr spcFirstLastPara="1" wrap="square" lIns="0" tIns="0" rIns="0" bIns="0" anchor="t" anchorCtr="0">
            <a:noAutofit/>
          </a:bodyPr>
          <a:lstStyle>
            <a:lvl1pPr lvl="0" rtl="0">
              <a:spcBef>
                <a:spcPts val="0"/>
              </a:spcBef>
              <a:spcAft>
                <a:spcPts val="0"/>
              </a:spcAft>
              <a:buClr>
                <a:schemeClr val="dk2"/>
              </a:buClr>
              <a:buSzPts val="1800"/>
              <a:buNone/>
              <a:defRPr>
                <a:solidFill>
                  <a:schemeClr val="dk2"/>
                </a:solidFill>
              </a:defRPr>
            </a:lvl1pPr>
            <a:lvl2pPr lvl="1" rtl="0">
              <a:spcBef>
                <a:spcPts val="0"/>
              </a:spcBef>
              <a:spcAft>
                <a:spcPts val="0"/>
              </a:spcAft>
              <a:buClr>
                <a:schemeClr val="dk2"/>
              </a:buClr>
              <a:buSzPts val="3000"/>
              <a:buNone/>
              <a:defRPr sz="3000">
                <a:solidFill>
                  <a:schemeClr val="dk2"/>
                </a:solidFill>
              </a:defRPr>
            </a:lvl2pPr>
            <a:lvl3pPr lvl="2" rtl="0">
              <a:spcBef>
                <a:spcPts val="0"/>
              </a:spcBef>
              <a:spcAft>
                <a:spcPts val="0"/>
              </a:spcAft>
              <a:buClr>
                <a:schemeClr val="dk2"/>
              </a:buClr>
              <a:buSzPts val="3000"/>
              <a:buNone/>
              <a:defRPr sz="3000">
                <a:solidFill>
                  <a:schemeClr val="dk2"/>
                </a:solidFill>
              </a:defRPr>
            </a:lvl3pPr>
            <a:lvl4pPr lvl="3" rtl="0">
              <a:spcBef>
                <a:spcPts val="0"/>
              </a:spcBef>
              <a:spcAft>
                <a:spcPts val="0"/>
              </a:spcAft>
              <a:buClr>
                <a:schemeClr val="dk2"/>
              </a:buClr>
              <a:buSzPts val="3000"/>
              <a:buNone/>
              <a:defRPr sz="3000">
                <a:solidFill>
                  <a:schemeClr val="dk2"/>
                </a:solidFill>
              </a:defRPr>
            </a:lvl4pPr>
            <a:lvl5pPr lvl="4" rtl="0">
              <a:spcBef>
                <a:spcPts val="0"/>
              </a:spcBef>
              <a:spcAft>
                <a:spcPts val="0"/>
              </a:spcAft>
              <a:buClr>
                <a:schemeClr val="dk2"/>
              </a:buClr>
              <a:buSzPts val="3000"/>
              <a:buNone/>
              <a:defRPr sz="3000">
                <a:solidFill>
                  <a:schemeClr val="dk2"/>
                </a:solidFill>
              </a:defRPr>
            </a:lvl5pPr>
            <a:lvl6pPr lvl="5" rtl="0">
              <a:spcBef>
                <a:spcPts val="0"/>
              </a:spcBef>
              <a:spcAft>
                <a:spcPts val="0"/>
              </a:spcAft>
              <a:buClr>
                <a:schemeClr val="dk2"/>
              </a:buClr>
              <a:buSzPts val="3000"/>
              <a:buNone/>
              <a:defRPr sz="3000">
                <a:solidFill>
                  <a:schemeClr val="dk2"/>
                </a:solidFill>
              </a:defRPr>
            </a:lvl6pPr>
            <a:lvl7pPr lvl="6" rtl="0">
              <a:spcBef>
                <a:spcPts val="0"/>
              </a:spcBef>
              <a:spcAft>
                <a:spcPts val="0"/>
              </a:spcAft>
              <a:buClr>
                <a:schemeClr val="dk2"/>
              </a:buClr>
              <a:buSzPts val="3000"/>
              <a:buNone/>
              <a:defRPr sz="3000">
                <a:solidFill>
                  <a:schemeClr val="dk2"/>
                </a:solidFill>
              </a:defRPr>
            </a:lvl7pPr>
            <a:lvl8pPr lvl="7" rtl="0">
              <a:spcBef>
                <a:spcPts val="0"/>
              </a:spcBef>
              <a:spcAft>
                <a:spcPts val="0"/>
              </a:spcAft>
              <a:buClr>
                <a:schemeClr val="dk2"/>
              </a:buClr>
              <a:buSzPts val="3000"/>
              <a:buNone/>
              <a:defRPr sz="3000">
                <a:solidFill>
                  <a:schemeClr val="dk2"/>
                </a:solidFill>
              </a:defRPr>
            </a:lvl8pPr>
            <a:lvl9pPr lvl="8" rtl="0">
              <a:spcBef>
                <a:spcPts val="0"/>
              </a:spcBef>
              <a:spcAft>
                <a:spcPts val="0"/>
              </a:spcAft>
              <a:buClr>
                <a:schemeClr val="dk2"/>
              </a:buClr>
              <a:buSzPts val="3000"/>
              <a:buNone/>
              <a:defRPr sz="3000">
                <a:solidFill>
                  <a:schemeClr val="dk2"/>
                </a:solidFill>
              </a:defRPr>
            </a:lvl9pPr>
          </a:lstStyle>
          <a:p>
            <a:endParaRPr/>
          </a:p>
        </p:txBody>
      </p:sp>
      <p:sp>
        <p:nvSpPr>
          <p:cNvPr id="15" name="Google Shape;15;p3"/>
          <p:cNvSpPr/>
          <p:nvPr/>
        </p:nvSpPr>
        <p:spPr>
          <a:xfrm rot="5400000">
            <a:off x="-303375" y="2166905"/>
            <a:ext cx="1416300" cy="8097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695945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Quote">
  <p:cSld name="Quote">
    <p:bg>
      <p:bgPr>
        <a:gradFill>
          <a:gsLst>
            <a:gs pos="0">
              <a:schemeClr val="accent1"/>
            </a:gs>
            <a:gs pos="50000">
              <a:schemeClr val="accent1"/>
            </a:gs>
            <a:gs pos="100000">
              <a:schemeClr val="accent2"/>
            </a:gs>
          </a:gsLst>
          <a:lin ang="16200038" scaled="0"/>
        </a:gradFill>
        <a:effectLst/>
      </p:bgPr>
    </p:bg>
    <p:spTree>
      <p:nvGrpSpPr>
        <p:cNvPr id="1" name="Shape 16"/>
        <p:cNvGrpSpPr/>
        <p:nvPr/>
      </p:nvGrpSpPr>
      <p:grpSpPr>
        <a:xfrm>
          <a:off x="0" y="0"/>
          <a:ext cx="0" cy="0"/>
          <a:chOff x="0" y="0"/>
          <a:chExt cx="0" cy="0"/>
        </a:xfrm>
      </p:grpSpPr>
      <p:sp>
        <p:nvSpPr>
          <p:cNvPr id="17" name="Google Shape;17;p4"/>
          <p:cNvSpPr/>
          <p:nvPr/>
        </p:nvSpPr>
        <p:spPr>
          <a:xfrm flipH="1">
            <a:off x="8686800" y="4674850"/>
            <a:ext cx="468600" cy="468600"/>
          </a:xfrm>
          <a:prstGeom prst="rtTriangl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4"/>
          <p:cNvSpPr/>
          <p:nvPr/>
        </p:nvSpPr>
        <p:spPr>
          <a:xfrm rot="5400000">
            <a:off x="-303375" y="927405"/>
            <a:ext cx="1416300" cy="809700"/>
          </a:xfrm>
          <a:prstGeom prst="triangle">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4"/>
          <p:cNvSpPr txBox="1">
            <a:spLocks noGrp="1"/>
          </p:cNvSpPr>
          <p:nvPr>
            <p:ph type="body" idx="1"/>
          </p:nvPr>
        </p:nvSpPr>
        <p:spPr>
          <a:xfrm>
            <a:off x="1039050" y="1028325"/>
            <a:ext cx="4742700" cy="3579900"/>
          </a:xfrm>
          <a:prstGeom prst="rect">
            <a:avLst/>
          </a:prstGeom>
        </p:spPr>
        <p:txBody>
          <a:bodyPr spcFirstLastPara="1" wrap="square" lIns="0" tIns="0" rIns="0" bIns="0" anchor="t" anchorCtr="0">
            <a:noAutofit/>
          </a:bodyPr>
          <a:lstStyle>
            <a:lvl1pPr marL="457200" lvl="0" indent="-431800" rtl="0">
              <a:spcBef>
                <a:spcPts val="600"/>
              </a:spcBef>
              <a:spcAft>
                <a:spcPts val="0"/>
              </a:spcAft>
              <a:buClr>
                <a:schemeClr val="lt1"/>
              </a:buClr>
              <a:buSzPts val="3200"/>
              <a:buChar char="▸"/>
              <a:defRPr sz="3200">
                <a:solidFill>
                  <a:schemeClr val="lt1"/>
                </a:solidFill>
              </a:defRPr>
            </a:lvl1pPr>
            <a:lvl2pPr marL="914400" lvl="1" indent="-431800" rtl="0">
              <a:spcBef>
                <a:spcPts val="600"/>
              </a:spcBef>
              <a:spcAft>
                <a:spcPts val="0"/>
              </a:spcAft>
              <a:buClr>
                <a:schemeClr val="lt1"/>
              </a:buClr>
              <a:buSzPts val="3200"/>
              <a:buChar char="▹"/>
              <a:defRPr sz="3200">
                <a:solidFill>
                  <a:schemeClr val="lt1"/>
                </a:solidFill>
              </a:defRPr>
            </a:lvl2pPr>
            <a:lvl3pPr marL="1371600" lvl="2" indent="-431800" rtl="0">
              <a:spcBef>
                <a:spcPts val="600"/>
              </a:spcBef>
              <a:spcAft>
                <a:spcPts val="0"/>
              </a:spcAft>
              <a:buClr>
                <a:schemeClr val="lt1"/>
              </a:buClr>
              <a:buSzPts val="3200"/>
              <a:buChar char="▹"/>
              <a:defRPr sz="3200">
                <a:solidFill>
                  <a:schemeClr val="lt1"/>
                </a:solidFill>
              </a:defRPr>
            </a:lvl3pPr>
            <a:lvl4pPr marL="1828800" lvl="3" indent="-431800" rtl="0">
              <a:spcBef>
                <a:spcPts val="600"/>
              </a:spcBef>
              <a:spcAft>
                <a:spcPts val="0"/>
              </a:spcAft>
              <a:buClr>
                <a:schemeClr val="lt1"/>
              </a:buClr>
              <a:buSzPts val="3200"/>
              <a:buChar char="▹"/>
              <a:defRPr sz="3200">
                <a:solidFill>
                  <a:schemeClr val="lt1"/>
                </a:solidFill>
              </a:defRPr>
            </a:lvl4pPr>
            <a:lvl5pPr marL="2286000" lvl="4" indent="-431800" rtl="0">
              <a:spcBef>
                <a:spcPts val="600"/>
              </a:spcBef>
              <a:spcAft>
                <a:spcPts val="0"/>
              </a:spcAft>
              <a:buClr>
                <a:schemeClr val="lt1"/>
              </a:buClr>
              <a:buSzPts val="3200"/>
              <a:buChar char="▹"/>
              <a:defRPr sz="3200">
                <a:solidFill>
                  <a:schemeClr val="lt1"/>
                </a:solidFill>
              </a:defRPr>
            </a:lvl5pPr>
            <a:lvl6pPr marL="2743200" lvl="5" indent="-431800" rtl="0">
              <a:spcBef>
                <a:spcPts val="600"/>
              </a:spcBef>
              <a:spcAft>
                <a:spcPts val="0"/>
              </a:spcAft>
              <a:buClr>
                <a:schemeClr val="lt1"/>
              </a:buClr>
              <a:buSzPts val="3200"/>
              <a:buChar char="▹"/>
              <a:defRPr sz="3200">
                <a:solidFill>
                  <a:schemeClr val="lt1"/>
                </a:solidFill>
              </a:defRPr>
            </a:lvl6pPr>
            <a:lvl7pPr marL="3200400" lvl="6" indent="-431800" rtl="0">
              <a:spcBef>
                <a:spcPts val="600"/>
              </a:spcBef>
              <a:spcAft>
                <a:spcPts val="0"/>
              </a:spcAft>
              <a:buClr>
                <a:schemeClr val="lt1"/>
              </a:buClr>
              <a:buSzPts val="3200"/>
              <a:buChar char="▹"/>
              <a:defRPr sz="3200">
                <a:solidFill>
                  <a:schemeClr val="lt1"/>
                </a:solidFill>
              </a:defRPr>
            </a:lvl7pPr>
            <a:lvl8pPr marL="3657600" lvl="7" indent="-431800" rtl="0">
              <a:spcBef>
                <a:spcPts val="600"/>
              </a:spcBef>
              <a:spcAft>
                <a:spcPts val="0"/>
              </a:spcAft>
              <a:buClr>
                <a:schemeClr val="lt1"/>
              </a:buClr>
              <a:buSzPts val="3200"/>
              <a:buChar char="▹"/>
              <a:defRPr sz="3200">
                <a:solidFill>
                  <a:schemeClr val="lt1"/>
                </a:solidFill>
              </a:defRPr>
            </a:lvl8pPr>
            <a:lvl9pPr marL="4114800" lvl="8" indent="-431800">
              <a:spcBef>
                <a:spcPts val="600"/>
              </a:spcBef>
              <a:spcAft>
                <a:spcPts val="0"/>
              </a:spcAft>
              <a:buClr>
                <a:schemeClr val="lt1"/>
              </a:buClr>
              <a:buSzPts val="3200"/>
              <a:buChar char="▹"/>
              <a:defRPr sz="3200">
                <a:solidFill>
                  <a:schemeClr val="lt1"/>
                </a:solidFill>
              </a:defRPr>
            </a:lvl9pPr>
          </a:lstStyle>
          <a:p>
            <a:endParaRPr/>
          </a:p>
        </p:txBody>
      </p:sp>
      <p:sp>
        <p:nvSpPr>
          <p:cNvPr id="20" name="Google Shape;20;p4"/>
          <p:cNvSpPr txBox="1"/>
          <p:nvPr/>
        </p:nvSpPr>
        <p:spPr>
          <a:xfrm>
            <a:off x="19050" y="933775"/>
            <a:ext cx="531000" cy="653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8600" b="1">
                <a:solidFill>
                  <a:schemeClr val="accent2"/>
                </a:solidFill>
                <a:latin typeface="Raleway"/>
                <a:ea typeface="Raleway"/>
                <a:cs typeface="Raleway"/>
                <a:sym typeface="Raleway"/>
              </a:rPr>
              <a:t>“</a:t>
            </a:r>
            <a:endParaRPr sz="8600" b="1">
              <a:solidFill>
                <a:schemeClr val="accent2"/>
              </a:solidFill>
              <a:latin typeface="Raleway"/>
              <a:ea typeface="Raleway"/>
              <a:cs typeface="Raleway"/>
              <a:sym typeface="Raleway"/>
            </a:endParaRPr>
          </a:p>
        </p:txBody>
      </p:sp>
      <p:sp>
        <p:nvSpPr>
          <p:cNvPr id="21" name="Google Shape;21;p4"/>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lvl1pPr lvl="0">
              <a:buNone/>
              <a:defRPr>
                <a:solidFill>
                  <a:schemeClr val="accent2"/>
                </a:solidFill>
              </a:defRPr>
            </a:lvl1pPr>
            <a:lvl2pPr lvl="1">
              <a:buNone/>
              <a:defRPr>
                <a:solidFill>
                  <a:schemeClr val="accent2"/>
                </a:solidFill>
              </a:defRPr>
            </a:lvl2pPr>
            <a:lvl3pPr lvl="2">
              <a:buNone/>
              <a:defRPr>
                <a:solidFill>
                  <a:schemeClr val="accent2"/>
                </a:solidFill>
              </a:defRPr>
            </a:lvl3pPr>
            <a:lvl4pPr lvl="3">
              <a:buNone/>
              <a:defRPr>
                <a:solidFill>
                  <a:schemeClr val="accent2"/>
                </a:solidFill>
              </a:defRPr>
            </a:lvl4pPr>
            <a:lvl5pPr lvl="4">
              <a:buNone/>
              <a:defRPr>
                <a:solidFill>
                  <a:schemeClr val="accent2"/>
                </a:solidFill>
              </a:defRPr>
            </a:lvl5pPr>
            <a:lvl6pPr lvl="5">
              <a:buNone/>
              <a:defRPr>
                <a:solidFill>
                  <a:schemeClr val="accent2"/>
                </a:solidFill>
              </a:defRPr>
            </a:lvl6pPr>
            <a:lvl7pPr lvl="6">
              <a:buNone/>
              <a:defRPr>
                <a:solidFill>
                  <a:schemeClr val="accent2"/>
                </a:solidFill>
              </a:defRPr>
            </a:lvl7pPr>
            <a:lvl8pPr lvl="7">
              <a:buNone/>
              <a:defRPr>
                <a:solidFill>
                  <a:schemeClr val="accent2"/>
                </a:solidFill>
              </a:defRPr>
            </a:lvl8pPr>
            <a:lvl9pPr lvl="8">
              <a:buNone/>
              <a:defRPr>
                <a:solidFill>
                  <a:schemeClr val="accent2"/>
                </a:solidFill>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7733016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 1 column" type="tx">
  <p:cSld name="Title + 1 column">
    <p:spTree>
      <p:nvGrpSpPr>
        <p:cNvPr id="1" name="Shape 22"/>
        <p:cNvGrpSpPr/>
        <p:nvPr/>
      </p:nvGrpSpPr>
      <p:grpSpPr>
        <a:xfrm>
          <a:off x="0" y="0"/>
          <a:ext cx="0" cy="0"/>
          <a:chOff x="0" y="0"/>
          <a:chExt cx="0" cy="0"/>
        </a:xfrm>
      </p:grpSpPr>
      <p:sp>
        <p:nvSpPr>
          <p:cNvPr id="23" name="Google Shape;23;p5"/>
          <p:cNvSpPr/>
          <p:nvPr/>
        </p:nvSpPr>
        <p:spPr>
          <a:xfrm flipH="1">
            <a:off x="8686800" y="4674850"/>
            <a:ext cx="468600" cy="4686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5"/>
          <p:cNvSpPr/>
          <p:nvPr/>
        </p:nvSpPr>
        <p:spPr>
          <a:xfrm rot="5400000">
            <a:off x="-100350" y="724485"/>
            <a:ext cx="468600" cy="2679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5"/>
          <p:cNvSpPr txBox="1">
            <a:spLocks noGrp="1"/>
          </p:cNvSpPr>
          <p:nvPr>
            <p:ph type="title"/>
          </p:nvPr>
        </p:nvSpPr>
        <p:spPr>
          <a:xfrm>
            <a:off x="457200" y="605600"/>
            <a:ext cx="5640900" cy="1082700"/>
          </a:xfrm>
          <a:prstGeom prst="rect">
            <a:avLst/>
          </a:prstGeom>
        </p:spPr>
        <p:txBody>
          <a:bodyPr spcFirstLastPara="1" wrap="square" lIns="0" tIns="0" rIns="0" bIns="0" anchor="t" anchorCtr="0">
            <a:noAutofit/>
          </a:bodyPr>
          <a:lstStyle>
            <a:lvl1pPr lvl="0">
              <a:spcBef>
                <a:spcPts val="0"/>
              </a:spcBef>
              <a:spcAft>
                <a:spcPts val="0"/>
              </a:spcAft>
              <a:buSzPts val="4800"/>
              <a:buNone/>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a:endParaRPr/>
          </a:p>
        </p:txBody>
      </p:sp>
      <p:sp>
        <p:nvSpPr>
          <p:cNvPr id="26" name="Google Shape;26;p5"/>
          <p:cNvSpPr txBox="1">
            <a:spLocks noGrp="1"/>
          </p:cNvSpPr>
          <p:nvPr>
            <p:ph type="body" idx="1"/>
          </p:nvPr>
        </p:nvSpPr>
        <p:spPr>
          <a:xfrm>
            <a:off x="457200" y="1995750"/>
            <a:ext cx="5640900" cy="2640900"/>
          </a:xfrm>
          <a:prstGeom prst="rect">
            <a:avLst/>
          </a:prstGeom>
        </p:spPr>
        <p:txBody>
          <a:bodyPr spcFirstLastPara="1" wrap="square" lIns="0" tIns="0" rIns="0" bIns="0" anchor="t" anchorCtr="0">
            <a:noAutofit/>
          </a:bodyPr>
          <a:lstStyle>
            <a:lvl1pPr marL="457200" lvl="0" indent="-342900">
              <a:spcBef>
                <a:spcPts val="600"/>
              </a:spcBef>
              <a:spcAft>
                <a:spcPts val="0"/>
              </a:spcAft>
              <a:buSzPts val="1800"/>
              <a:buChar char="▸"/>
              <a:defRPr/>
            </a:lvl1pPr>
            <a:lvl2pPr marL="914400" lvl="1" indent="-342900">
              <a:spcBef>
                <a:spcPts val="600"/>
              </a:spcBef>
              <a:spcAft>
                <a:spcPts val="0"/>
              </a:spcAft>
              <a:buSzPts val="1800"/>
              <a:buChar char="▹"/>
              <a:defRPr/>
            </a:lvl2pPr>
            <a:lvl3pPr marL="1371600" lvl="2" indent="-342900">
              <a:spcBef>
                <a:spcPts val="600"/>
              </a:spcBef>
              <a:spcAft>
                <a:spcPts val="0"/>
              </a:spcAft>
              <a:buSzPts val="1800"/>
              <a:buChar char="▹"/>
              <a:defRPr/>
            </a:lvl3pPr>
            <a:lvl4pPr marL="1828800" lvl="3" indent="-355600">
              <a:spcBef>
                <a:spcPts val="600"/>
              </a:spcBef>
              <a:spcAft>
                <a:spcPts val="0"/>
              </a:spcAft>
              <a:buSzPts val="2000"/>
              <a:buChar char="▹"/>
              <a:defRPr/>
            </a:lvl4pPr>
            <a:lvl5pPr marL="2286000" lvl="4" indent="-355600">
              <a:spcBef>
                <a:spcPts val="600"/>
              </a:spcBef>
              <a:spcAft>
                <a:spcPts val="0"/>
              </a:spcAft>
              <a:buSzPts val="2000"/>
              <a:buChar char="▹"/>
              <a:defRPr/>
            </a:lvl5pPr>
            <a:lvl6pPr marL="2743200" lvl="5" indent="-355600">
              <a:spcBef>
                <a:spcPts val="600"/>
              </a:spcBef>
              <a:spcAft>
                <a:spcPts val="0"/>
              </a:spcAft>
              <a:buSzPts val="2000"/>
              <a:buChar char="▹"/>
              <a:defRPr/>
            </a:lvl6pPr>
            <a:lvl7pPr marL="3200400" lvl="6" indent="-355600">
              <a:spcBef>
                <a:spcPts val="600"/>
              </a:spcBef>
              <a:spcAft>
                <a:spcPts val="0"/>
              </a:spcAft>
              <a:buSzPts val="2000"/>
              <a:buChar char="▹"/>
              <a:defRPr/>
            </a:lvl7pPr>
            <a:lvl8pPr marL="3657600" lvl="7" indent="-355600">
              <a:spcBef>
                <a:spcPts val="600"/>
              </a:spcBef>
              <a:spcAft>
                <a:spcPts val="0"/>
              </a:spcAft>
              <a:buSzPts val="2000"/>
              <a:buChar char="▹"/>
              <a:defRPr/>
            </a:lvl8pPr>
            <a:lvl9pPr marL="4114800" lvl="8" indent="-355600">
              <a:spcBef>
                <a:spcPts val="600"/>
              </a:spcBef>
              <a:spcAft>
                <a:spcPts val="0"/>
              </a:spcAft>
              <a:buSzPts val="2000"/>
              <a:buChar char="▹"/>
              <a:defRPr/>
            </a:lvl9pPr>
          </a:lstStyle>
          <a:p>
            <a:endParaRPr/>
          </a:p>
        </p:txBody>
      </p:sp>
      <p:sp>
        <p:nvSpPr>
          <p:cNvPr id="27" name="Google Shape;27;p5"/>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97691374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theme" Target="../theme/theme1.xml" /><Relationship Id="rId5" Type="http://schemas.openxmlformats.org/officeDocument/2006/relationships/slideLayout" Target="../slideLayouts/slideLayout5.xml" /><Relationship Id="rId4" Type="http://schemas.openxmlformats.org/officeDocument/2006/relationships/slideLayout" Target="../slideLayouts/slideLayout4.xml" /></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3.xml" /><Relationship Id="rId3" Type="http://schemas.openxmlformats.org/officeDocument/2006/relationships/slideLayout" Target="../slideLayouts/slideLayout8.xml" /><Relationship Id="rId7" Type="http://schemas.openxmlformats.org/officeDocument/2006/relationships/slideLayout" Target="../slideLayouts/slideLayout12.xml" /><Relationship Id="rId2" Type="http://schemas.openxmlformats.org/officeDocument/2006/relationships/slideLayout" Target="../slideLayouts/slideLayout7.xml" /><Relationship Id="rId1" Type="http://schemas.openxmlformats.org/officeDocument/2006/relationships/slideLayout" Target="../slideLayouts/slideLayout6.xml" /><Relationship Id="rId6" Type="http://schemas.openxmlformats.org/officeDocument/2006/relationships/slideLayout" Target="../slideLayouts/slideLayout11.xml" /><Relationship Id="rId5" Type="http://schemas.openxmlformats.org/officeDocument/2006/relationships/slideLayout" Target="../slideLayouts/slideLayout10.xml" /><Relationship Id="rId10" Type="http://schemas.openxmlformats.org/officeDocument/2006/relationships/theme" Target="../theme/theme2.xml" /><Relationship Id="rId4" Type="http://schemas.openxmlformats.org/officeDocument/2006/relationships/slideLayout" Target="../slideLayouts/slideLayout9.xml" /><Relationship Id="rId9" Type="http://schemas.openxmlformats.org/officeDocument/2006/relationships/slideLayout" Target="../slideLayouts/slideLayout14.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gradFill>
          <a:gsLst>
            <a:gs pos="0">
              <a:schemeClr val="lt1"/>
            </a:gs>
            <a:gs pos="50000">
              <a:schemeClr val="lt1"/>
            </a:gs>
            <a:gs pos="100000">
              <a:schemeClr val="lt2"/>
            </a:gs>
          </a:gsLst>
          <a:lin ang="16200038"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605600"/>
            <a:ext cx="5640900" cy="1082700"/>
          </a:xfrm>
          <a:prstGeom prst="rect">
            <a:avLst/>
          </a:prstGeom>
          <a:noFill/>
          <a:ln>
            <a:noFill/>
          </a:ln>
        </p:spPr>
        <p:txBody>
          <a:bodyPr spcFirstLastPara="1" wrap="square" lIns="0" tIns="0" rIns="0" bIns="0" anchor="t" anchorCtr="0">
            <a:noAutofit/>
          </a:bodyPr>
          <a:lstStyle>
            <a:lvl1pPr lvl="0">
              <a:lnSpc>
                <a:spcPct val="80000"/>
              </a:lnSpc>
              <a:spcBef>
                <a:spcPts val="0"/>
              </a:spcBef>
              <a:spcAft>
                <a:spcPts val="0"/>
              </a:spcAft>
              <a:buClr>
                <a:schemeClr val="accent2"/>
              </a:buClr>
              <a:buSzPts val="4800"/>
              <a:buFont typeface="Raleway Thin"/>
              <a:buNone/>
              <a:defRPr sz="4800">
                <a:solidFill>
                  <a:schemeClr val="accent2"/>
                </a:solidFill>
                <a:latin typeface="Raleway Thin"/>
                <a:ea typeface="Raleway Thin"/>
                <a:cs typeface="Raleway Thin"/>
                <a:sym typeface="Raleway Thin"/>
              </a:defRPr>
            </a:lvl1pPr>
            <a:lvl2pPr lvl="1">
              <a:lnSpc>
                <a:spcPct val="80000"/>
              </a:lnSpc>
              <a:spcBef>
                <a:spcPts val="0"/>
              </a:spcBef>
              <a:spcAft>
                <a:spcPts val="0"/>
              </a:spcAft>
              <a:buClr>
                <a:schemeClr val="accent2"/>
              </a:buClr>
              <a:buSzPts val="4800"/>
              <a:buFont typeface="Raleway Thin"/>
              <a:buNone/>
              <a:defRPr sz="4800">
                <a:solidFill>
                  <a:schemeClr val="accent2"/>
                </a:solidFill>
                <a:latin typeface="Raleway Thin"/>
                <a:ea typeface="Raleway Thin"/>
                <a:cs typeface="Raleway Thin"/>
                <a:sym typeface="Raleway Thin"/>
              </a:defRPr>
            </a:lvl2pPr>
            <a:lvl3pPr lvl="2">
              <a:lnSpc>
                <a:spcPct val="80000"/>
              </a:lnSpc>
              <a:spcBef>
                <a:spcPts val="0"/>
              </a:spcBef>
              <a:spcAft>
                <a:spcPts val="0"/>
              </a:spcAft>
              <a:buClr>
                <a:schemeClr val="accent2"/>
              </a:buClr>
              <a:buSzPts val="4800"/>
              <a:buFont typeface="Raleway Thin"/>
              <a:buNone/>
              <a:defRPr sz="4800">
                <a:solidFill>
                  <a:schemeClr val="accent2"/>
                </a:solidFill>
                <a:latin typeface="Raleway Thin"/>
                <a:ea typeface="Raleway Thin"/>
                <a:cs typeface="Raleway Thin"/>
                <a:sym typeface="Raleway Thin"/>
              </a:defRPr>
            </a:lvl3pPr>
            <a:lvl4pPr lvl="3">
              <a:lnSpc>
                <a:spcPct val="80000"/>
              </a:lnSpc>
              <a:spcBef>
                <a:spcPts val="0"/>
              </a:spcBef>
              <a:spcAft>
                <a:spcPts val="0"/>
              </a:spcAft>
              <a:buClr>
                <a:schemeClr val="accent2"/>
              </a:buClr>
              <a:buSzPts val="4800"/>
              <a:buFont typeface="Raleway Thin"/>
              <a:buNone/>
              <a:defRPr sz="4800">
                <a:solidFill>
                  <a:schemeClr val="accent2"/>
                </a:solidFill>
                <a:latin typeface="Raleway Thin"/>
                <a:ea typeface="Raleway Thin"/>
                <a:cs typeface="Raleway Thin"/>
                <a:sym typeface="Raleway Thin"/>
              </a:defRPr>
            </a:lvl4pPr>
            <a:lvl5pPr lvl="4">
              <a:lnSpc>
                <a:spcPct val="80000"/>
              </a:lnSpc>
              <a:spcBef>
                <a:spcPts val="0"/>
              </a:spcBef>
              <a:spcAft>
                <a:spcPts val="0"/>
              </a:spcAft>
              <a:buClr>
                <a:schemeClr val="accent2"/>
              </a:buClr>
              <a:buSzPts val="4800"/>
              <a:buFont typeface="Raleway Thin"/>
              <a:buNone/>
              <a:defRPr sz="4800">
                <a:solidFill>
                  <a:schemeClr val="accent2"/>
                </a:solidFill>
                <a:latin typeface="Raleway Thin"/>
                <a:ea typeface="Raleway Thin"/>
                <a:cs typeface="Raleway Thin"/>
                <a:sym typeface="Raleway Thin"/>
              </a:defRPr>
            </a:lvl5pPr>
            <a:lvl6pPr lvl="5">
              <a:lnSpc>
                <a:spcPct val="80000"/>
              </a:lnSpc>
              <a:spcBef>
                <a:spcPts val="0"/>
              </a:spcBef>
              <a:spcAft>
                <a:spcPts val="0"/>
              </a:spcAft>
              <a:buClr>
                <a:schemeClr val="accent2"/>
              </a:buClr>
              <a:buSzPts val="4800"/>
              <a:buFont typeface="Raleway Thin"/>
              <a:buNone/>
              <a:defRPr sz="4800">
                <a:solidFill>
                  <a:schemeClr val="accent2"/>
                </a:solidFill>
                <a:latin typeface="Raleway Thin"/>
                <a:ea typeface="Raleway Thin"/>
                <a:cs typeface="Raleway Thin"/>
                <a:sym typeface="Raleway Thin"/>
              </a:defRPr>
            </a:lvl6pPr>
            <a:lvl7pPr lvl="6">
              <a:lnSpc>
                <a:spcPct val="80000"/>
              </a:lnSpc>
              <a:spcBef>
                <a:spcPts val="0"/>
              </a:spcBef>
              <a:spcAft>
                <a:spcPts val="0"/>
              </a:spcAft>
              <a:buClr>
                <a:schemeClr val="accent2"/>
              </a:buClr>
              <a:buSzPts val="4800"/>
              <a:buFont typeface="Raleway Thin"/>
              <a:buNone/>
              <a:defRPr sz="4800">
                <a:solidFill>
                  <a:schemeClr val="accent2"/>
                </a:solidFill>
                <a:latin typeface="Raleway Thin"/>
                <a:ea typeface="Raleway Thin"/>
                <a:cs typeface="Raleway Thin"/>
                <a:sym typeface="Raleway Thin"/>
              </a:defRPr>
            </a:lvl7pPr>
            <a:lvl8pPr lvl="7">
              <a:lnSpc>
                <a:spcPct val="80000"/>
              </a:lnSpc>
              <a:spcBef>
                <a:spcPts val="0"/>
              </a:spcBef>
              <a:spcAft>
                <a:spcPts val="0"/>
              </a:spcAft>
              <a:buClr>
                <a:schemeClr val="accent2"/>
              </a:buClr>
              <a:buSzPts val="4800"/>
              <a:buFont typeface="Raleway Thin"/>
              <a:buNone/>
              <a:defRPr sz="4800">
                <a:solidFill>
                  <a:schemeClr val="accent2"/>
                </a:solidFill>
                <a:latin typeface="Raleway Thin"/>
                <a:ea typeface="Raleway Thin"/>
                <a:cs typeface="Raleway Thin"/>
                <a:sym typeface="Raleway Thin"/>
              </a:defRPr>
            </a:lvl8pPr>
            <a:lvl9pPr lvl="8">
              <a:lnSpc>
                <a:spcPct val="80000"/>
              </a:lnSpc>
              <a:spcBef>
                <a:spcPts val="0"/>
              </a:spcBef>
              <a:spcAft>
                <a:spcPts val="0"/>
              </a:spcAft>
              <a:buClr>
                <a:schemeClr val="accent2"/>
              </a:buClr>
              <a:buSzPts val="4800"/>
              <a:buFont typeface="Raleway Thin"/>
              <a:buNone/>
              <a:defRPr sz="4800">
                <a:solidFill>
                  <a:schemeClr val="accent2"/>
                </a:solidFill>
                <a:latin typeface="Raleway Thin"/>
                <a:ea typeface="Raleway Thin"/>
                <a:cs typeface="Raleway Thin"/>
                <a:sym typeface="Raleway Thin"/>
              </a:defRPr>
            </a:lvl9pPr>
          </a:lstStyle>
          <a:p>
            <a:endParaRPr/>
          </a:p>
        </p:txBody>
      </p:sp>
      <p:sp>
        <p:nvSpPr>
          <p:cNvPr id="7" name="Google Shape;7;p1"/>
          <p:cNvSpPr txBox="1">
            <a:spLocks noGrp="1"/>
          </p:cNvSpPr>
          <p:nvPr>
            <p:ph type="body" idx="1"/>
          </p:nvPr>
        </p:nvSpPr>
        <p:spPr>
          <a:xfrm>
            <a:off x="457200" y="1995750"/>
            <a:ext cx="5640900" cy="2679000"/>
          </a:xfrm>
          <a:prstGeom prst="rect">
            <a:avLst/>
          </a:prstGeom>
          <a:noFill/>
          <a:ln>
            <a:noFill/>
          </a:ln>
        </p:spPr>
        <p:txBody>
          <a:bodyPr spcFirstLastPara="1" wrap="square" lIns="0" tIns="0" rIns="0" bIns="0" anchor="t" anchorCtr="0">
            <a:noAutofit/>
          </a:bodyPr>
          <a:lstStyle>
            <a:lvl1pPr marL="457200" lvl="0" indent="-342900">
              <a:lnSpc>
                <a:spcPct val="110000"/>
              </a:lnSpc>
              <a:spcBef>
                <a:spcPts val="600"/>
              </a:spcBef>
              <a:spcAft>
                <a:spcPts val="0"/>
              </a:spcAft>
              <a:buClr>
                <a:schemeClr val="accent1"/>
              </a:buClr>
              <a:buSzPts val="1800"/>
              <a:buFont typeface="Barlow Light"/>
              <a:buChar char="▸"/>
              <a:defRPr sz="2000">
                <a:solidFill>
                  <a:schemeClr val="dk1"/>
                </a:solidFill>
                <a:latin typeface="Barlow Light"/>
                <a:ea typeface="Barlow Light"/>
                <a:cs typeface="Barlow Light"/>
                <a:sym typeface="Barlow Light"/>
              </a:defRPr>
            </a:lvl1pPr>
            <a:lvl2pPr marL="914400" lvl="1" indent="-342900">
              <a:lnSpc>
                <a:spcPct val="110000"/>
              </a:lnSpc>
              <a:spcBef>
                <a:spcPts val="600"/>
              </a:spcBef>
              <a:spcAft>
                <a:spcPts val="0"/>
              </a:spcAft>
              <a:buClr>
                <a:schemeClr val="accent1"/>
              </a:buClr>
              <a:buSzPts val="1800"/>
              <a:buFont typeface="Barlow Light"/>
              <a:buChar char="▹"/>
              <a:defRPr sz="2000">
                <a:solidFill>
                  <a:schemeClr val="dk1"/>
                </a:solidFill>
                <a:latin typeface="Barlow Light"/>
                <a:ea typeface="Barlow Light"/>
                <a:cs typeface="Barlow Light"/>
                <a:sym typeface="Barlow Light"/>
              </a:defRPr>
            </a:lvl2pPr>
            <a:lvl3pPr marL="1371600" lvl="2" indent="-342900">
              <a:lnSpc>
                <a:spcPct val="110000"/>
              </a:lnSpc>
              <a:spcBef>
                <a:spcPts val="600"/>
              </a:spcBef>
              <a:spcAft>
                <a:spcPts val="0"/>
              </a:spcAft>
              <a:buClr>
                <a:schemeClr val="accent1"/>
              </a:buClr>
              <a:buSzPts val="1800"/>
              <a:buFont typeface="Barlow Light"/>
              <a:buChar char="▹"/>
              <a:defRPr sz="2000">
                <a:solidFill>
                  <a:schemeClr val="dk1"/>
                </a:solidFill>
                <a:latin typeface="Barlow Light"/>
                <a:ea typeface="Barlow Light"/>
                <a:cs typeface="Barlow Light"/>
                <a:sym typeface="Barlow Light"/>
              </a:defRPr>
            </a:lvl3pPr>
            <a:lvl4pPr marL="1828800" lvl="3" indent="-355600">
              <a:lnSpc>
                <a:spcPct val="110000"/>
              </a:lnSpc>
              <a:spcBef>
                <a:spcPts val="600"/>
              </a:spcBef>
              <a:spcAft>
                <a:spcPts val="0"/>
              </a:spcAft>
              <a:buClr>
                <a:schemeClr val="dk1"/>
              </a:buClr>
              <a:buSzPts val="2000"/>
              <a:buFont typeface="Barlow Light"/>
              <a:buChar char="▹"/>
              <a:defRPr sz="2000">
                <a:solidFill>
                  <a:schemeClr val="dk1"/>
                </a:solidFill>
                <a:latin typeface="Barlow Light"/>
                <a:ea typeface="Barlow Light"/>
                <a:cs typeface="Barlow Light"/>
                <a:sym typeface="Barlow Light"/>
              </a:defRPr>
            </a:lvl4pPr>
            <a:lvl5pPr marL="2286000" lvl="4" indent="-355600">
              <a:lnSpc>
                <a:spcPct val="110000"/>
              </a:lnSpc>
              <a:spcBef>
                <a:spcPts val="600"/>
              </a:spcBef>
              <a:spcAft>
                <a:spcPts val="0"/>
              </a:spcAft>
              <a:buClr>
                <a:schemeClr val="dk1"/>
              </a:buClr>
              <a:buSzPts val="2000"/>
              <a:buFont typeface="Barlow Light"/>
              <a:buChar char="▹"/>
              <a:defRPr sz="2000">
                <a:solidFill>
                  <a:schemeClr val="dk1"/>
                </a:solidFill>
                <a:latin typeface="Barlow Light"/>
                <a:ea typeface="Barlow Light"/>
                <a:cs typeface="Barlow Light"/>
                <a:sym typeface="Barlow Light"/>
              </a:defRPr>
            </a:lvl5pPr>
            <a:lvl6pPr marL="2743200" lvl="5" indent="-355600">
              <a:lnSpc>
                <a:spcPct val="110000"/>
              </a:lnSpc>
              <a:spcBef>
                <a:spcPts val="600"/>
              </a:spcBef>
              <a:spcAft>
                <a:spcPts val="0"/>
              </a:spcAft>
              <a:buClr>
                <a:schemeClr val="dk1"/>
              </a:buClr>
              <a:buSzPts val="2000"/>
              <a:buFont typeface="Barlow Light"/>
              <a:buChar char="▹"/>
              <a:defRPr sz="2000">
                <a:solidFill>
                  <a:schemeClr val="dk1"/>
                </a:solidFill>
                <a:latin typeface="Barlow Light"/>
                <a:ea typeface="Barlow Light"/>
                <a:cs typeface="Barlow Light"/>
                <a:sym typeface="Barlow Light"/>
              </a:defRPr>
            </a:lvl6pPr>
            <a:lvl7pPr marL="3200400" lvl="6" indent="-355600">
              <a:lnSpc>
                <a:spcPct val="110000"/>
              </a:lnSpc>
              <a:spcBef>
                <a:spcPts val="600"/>
              </a:spcBef>
              <a:spcAft>
                <a:spcPts val="0"/>
              </a:spcAft>
              <a:buClr>
                <a:schemeClr val="dk1"/>
              </a:buClr>
              <a:buSzPts val="2000"/>
              <a:buFont typeface="Barlow Light"/>
              <a:buChar char="▹"/>
              <a:defRPr sz="2000">
                <a:solidFill>
                  <a:schemeClr val="dk1"/>
                </a:solidFill>
                <a:latin typeface="Barlow Light"/>
                <a:ea typeface="Barlow Light"/>
                <a:cs typeface="Barlow Light"/>
                <a:sym typeface="Barlow Light"/>
              </a:defRPr>
            </a:lvl7pPr>
            <a:lvl8pPr marL="3657600" lvl="7" indent="-355600">
              <a:lnSpc>
                <a:spcPct val="110000"/>
              </a:lnSpc>
              <a:spcBef>
                <a:spcPts val="600"/>
              </a:spcBef>
              <a:spcAft>
                <a:spcPts val="0"/>
              </a:spcAft>
              <a:buClr>
                <a:schemeClr val="dk1"/>
              </a:buClr>
              <a:buSzPts val="2000"/>
              <a:buFont typeface="Barlow Light"/>
              <a:buChar char="▹"/>
              <a:defRPr sz="2000">
                <a:solidFill>
                  <a:schemeClr val="dk1"/>
                </a:solidFill>
                <a:latin typeface="Barlow Light"/>
                <a:ea typeface="Barlow Light"/>
                <a:cs typeface="Barlow Light"/>
                <a:sym typeface="Barlow Light"/>
              </a:defRPr>
            </a:lvl8pPr>
            <a:lvl9pPr marL="4114800" lvl="8" indent="-355600">
              <a:lnSpc>
                <a:spcPct val="110000"/>
              </a:lnSpc>
              <a:spcBef>
                <a:spcPts val="600"/>
              </a:spcBef>
              <a:spcAft>
                <a:spcPts val="0"/>
              </a:spcAft>
              <a:buClr>
                <a:schemeClr val="dk1"/>
              </a:buClr>
              <a:buSzPts val="2000"/>
              <a:buFont typeface="Barlow Light"/>
              <a:buChar char="▹"/>
              <a:defRPr sz="2000">
                <a:solidFill>
                  <a:schemeClr val="dk1"/>
                </a:solidFill>
                <a:latin typeface="Barlow Light"/>
                <a:ea typeface="Barlow Light"/>
                <a:cs typeface="Barlow Light"/>
                <a:sym typeface="Barlow Light"/>
              </a:defRPr>
            </a:lvl9pPr>
          </a:lstStyle>
          <a:p>
            <a:endParaRPr/>
          </a:p>
        </p:txBody>
      </p:sp>
      <p:sp>
        <p:nvSpPr>
          <p:cNvPr id="8" name="Google Shape;8;p1"/>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lvl1pPr lvl="0" algn="r">
              <a:buNone/>
              <a:defRPr sz="1200">
                <a:solidFill>
                  <a:schemeClr val="lt1"/>
                </a:solidFill>
                <a:latin typeface="Barlow Light"/>
                <a:ea typeface="Barlow Light"/>
                <a:cs typeface="Barlow Light"/>
                <a:sym typeface="Barlow Light"/>
              </a:defRPr>
            </a:lvl1pPr>
            <a:lvl2pPr lvl="1" algn="r">
              <a:buNone/>
              <a:defRPr sz="1200">
                <a:solidFill>
                  <a:schemeClr val="lt1"/>
                </a:solidFill>
                <a:latin typeface="Barlow Light"/>
                <a:ea typeface="Barlow Light"/>
                <a:cs typeface="Barlow Light"/>
                <a:sym typeface="Barlow Light"/>
              </a:defRPr>
            </a:lvl2pPr>
            <a:lvl3pPr lvl="2" algn="r">
              <a:buNone/>
              <a:defRPr sz="1200">
                <a:solidFill>
                  <a:schemeClr val="lt1"/>
                </a:solidFill>
                <a:latin typeface="Barlow Light"/>
                <a:ea typeface="Barlow Light"/>
                <a:cs typeface="Barlow Light"/>
                <a:sym typeface="Barlow Light"/>
              </a:defRPr>
            </a:lvl3pPr>
            <a:lvl4pPr lvl="3" algn="r">
              <a:buNone/>
              <a:defRPr sz="1200">
                <a:solidFill>
                  <a:schemeClr val="lt1"/>
                </a:solidFill>
                <a:latin typeface="Barlow Light"/>
                <a:ea typeface="Barlow Light"/>
                <a:cs typeface="Barlow Light"/>
                <a:sym typeface="Barlow Light"/>
              </a:defRPr>
            </a:lvl4pPr>
            <a:lvl5pPr lvl="4" algn="r">
              <a:buNone/>
              <a:defRPr sz="1200">
                <a:solidFill>
                  <a:schemeClr val="lt1"/>
                </a:solidFill>
                <a:latin typeface="Barlow Light"/>
                <a:ea typeface="Barlow Light"/>
                <a:cs typeface="Barlow Light"/>
                <a:sym typeface="Barlow Light"/>
              </a:defRPr>
            </a:lvl5pPr>
            <a:lvl6pPr lvl="5" algn="r">
              <a:buNone/>
              <a:defRPr sz="1200">
                <a:solidFill>
                  <a:schemeClr val="lt1"/>
                </a:solidFill>
                <a:latin typeface="Barlow Light"/>
                <a:ea typeface="Barlow Light"/>
                <a:cs typeface="Barlow Light"/>
                <a:sym typeface="Barlow Light"/>
              </a:defRPr>
            </a:lvl6pPr>
            <a:lvl7pPr lvl="6" algn="r">
              <a:buNone/>
              <a:defRPr sz="1200">
                <a:solidFill>
                  <a:schemeClr val="lt1"/>
                </a:solidFill>
                <a:latin typeface="Barlow Light"/>
                <a:ea typeface="Barlow Light"/>
                <a:cs typeface="Barlow Light"/>
                <a:sym typeface="Barlow Light"/>
              </a:defRPr>
            </a:lvl7pPr>
            <a:lvl8pPr lvl="7" algn="r">
              <a:buNone/>
              <a:defRPr sz="1200">
                <a:solidFill>
                  <a:schemeClr val="lt1"/>
                </a:solidFill>
                <a:latin typeface="Barlow Light"/>
                <a:ea typeface="Barlow Light"/>
                <a:cs typeface="Barlow Light"/>
                <a:sym typeface="Barlow Light"/>
              </a:defRPr>
            </a:lvl8pPr>
            <a:lvl9pPr lvl="8" algn="r">
              <a:buNone/>
              <a:defRPr sz="1200">
                <a:solidFill>
                  <a:schemeClr val="lt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
              <a:t>‹#›</a:t>
            </a:fld>
            <a:endParaRPr dirty="0"/>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4" r:id="rId5"/>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gradFill>
          <a:gsLst>
            <a:gs pos="0">
              <a:schemeClr val="lt1"/>
            </a:gs>
            <a:gs pos="50000">
              <a:schemeClr val="lt1"/>
            </a:gs>
            <a:gs pos="100000">
              <a:schemeClr val="lt2"/>
            </a:gs>
          </a:gsLst>
          <a:lin ang="16200038"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605600"/>
            <a:ext cx="5640900" cy="1082700"/>
          </a:xfrm>
          <a:prstGeom prst="rect">
            <a:avLst/>
          </a:prstGeom>
          <a:noFill/>
          <a:ln>
            <a:noFill/>
          </a:ln>
        </p:spPr>
        <p:txBody>
          <a:bodyPr spcFirstLastPara="1" wrap="square" lIns="0" tIns="0" rIns="0" bIns="0" anchor="t" anchorCtr="0">
            <a:noAutofit/>
          </a:bodyPr>
          <a:lstStyle>
            <a:lvl1pPr lvl="0">
              <a:lnSpc>
                <a:spcPct val="80000"/>
              </a:lnSpc>
              <a:spcBef>
                <a:spcPts val="0"/>
              </a:spcBef>
              <a:spcAft>
                <a:spcPts val="0"/>
              </a:spcAft>
              <a:buClr>
                <a:schemeClr val="accent2"/>
              </a:buClr>
              <a:buSzPts val="4800"/>
              <a:buFont typeface="Raleway Thin"/>
              <a:buNone/>
              <a:defRPr sz="4800">
                <a:solidFill>
                  <a:schemeClr val="accent2"/>
                </a:solidFill>
                <a:latin typeface="Raleway Thin"/>
                <a:ea typeface="Raleway Thin"/>
                <a:cs typeface="Raleway Thin"/>
                <a:sym typeface="Raleway Thin"/>
              </a:defRPr>
            </a:lvl1pPr>
            <a:lvl2pPr lvl="1">
              <a:lnSpc>
                <a:spcPct val="80000"/>
              </a:lnSpc>
              <a:spcBef>
                <a:spcPts val="0"/>
              </a:spcBef>
              <a:spcAft>
                <a:spcPts val="0"/>
              </a:spcAft>
              <a:buClr>
                <a:schemeClr val="accent2"/>
              </a:buClr>
              <a:buSzPts val="4800"/>
              <a:buFont typeface="Raleway Thin"/>
              <a:buNone/>
              <a:defRPr sz="4800">
                <a:solidFill>
                  <a:schemeClr val="accent2"/>
                </a:solidFill>
                <a:latin typeface="Raleway Thin"/>
                <a:ea typeface="Raleway Thin"/>
                <a:cs typeface="Raleway Thin"/>
                <a:sym typeface="Raleway Thin"/>
              </a:defRPr>
            </a:lvl2pPr>
            <a:lvl3pPr lvl="2">
              <a:lnSpc>
                <a:spcPct val="80000"/>
              </a:lnSpc>
              <a:spcBef>
                <a:spcPts val="0"/>
              </a:spcBef>
              <a:spcAft>
                <a:spcPts val="0"/>
              </a:spcAft>
              <a:buClr>
                <a:schemeClr val="accent2"/>
              </a:buClr>
              <a:buSzPts val="4800"/>
              <a:buFont typeface="Raleway Thin"/>
              <a:buNone/>
              <a:defRPr sz="4800">
                <a:solidFill>
                  <a:schemeClr val="accent2"/>
                </a:solidFill>
                <a:latin typeface="Raleway Thin"/>
                <a:ea typeface="Raleway Thin"/>
                <a:cs typeface="Raleway Thin"/>
                <a:sym typeface="Raleway Thin"/>
              </a:defRPr>
            </a:lvl3pPr>
            <a:lvl4pPr lvl="3">
              <a:lnSpc>
                <a:spcPct val="80000"/>
              </a:lnSpc>
              <a:spcBef>
                <a:spcPts val="0"/>
              </a:spcBef>
              <a:spcAft>
                <a:spcPts val="0"/>
              </a:spcAft>
              <a:buClr>
                <a:schemeClr val="accent2"/>
              </a:buClr>
              <a:buSzPts val="4800"/>
              <a:buFont typeface="Raleway Thin"/>
              <a:buNone/>
              <a:defRPr sz="4800">
                <a:solidFill>
                  <a:schemeClr val="accent2"/>
                </a:solidFill>
                <a:latin typeface="Raleway Thin"/>
                <a:ea typeface="Raleway Thin"/>
                <a:cs typeface="Raleway Thin"/>
                <a:sym typeface="Raleway Thin"/>
              </a:defRPr>
            </a:lvl4pPr>
            <a:lvl5pPr lvl="4">
              <a:lnSpc>
                <a:spcPct val="80000"/>
              </a:lnSpc>
              <a:spcBef>
                <a:spcPts val="0"/>
              </a:spcBef>
              <a:spcAft>
                <a:spcPts val="0"/>
              </a:spcAft>
              <a:buClr>
                <a:schemeClr val="accent2"/>
              </a:buClr>
              <a:buSzPts val="4800"/>
              <a:buFont typeface="Raleway Thin"/>
              <a:buNone/>
              <a:defRPr sz="4800">
                <a:solidFill>
                  <a:schemeClr val="accent2"/>
                </a:solidFill>
                <a:latin typeface="Raleway Thin"/>
                <a:ea typeface="Raleway Thin"/>
                <a:cs typeface="Raleway Thin"/>
                <a:sym typeface="Raleway Thin"/>
              </a:defRPr>
            </a:lvl5pPr>
            <a:lvl6pPr lvl="5">
              <a:lnSpc>
                <a:spcPct val="80000"/>
              </a:lnSpc>
              <a:spcBef>
                <a:spcPts val="0"/>
              </a:spcBef>
              <a:spcAft>
                <a:spcPts val="0"/>
              </a:spcAft>
              <a:buClr>
                <a:schemeClr val="accent2"/>
              </a:buClr>
              <a:buSzPts val="4800"/>
              <a:buFont typeface="Raleway Thin"/>
              <a:buNone/>
              <a:defRPr sz="4800">
                <a:solidFill>
                  <a:schemeClr val="accent2"/>
                </a:solidFill>
                <a:latin typeface="Raleway Thin"/>
                <a:ea typeface="Raleway Thin"/>
                <a:cs typeface="Raleway Thin"/>
                <a:sym typeface="Raleway Thin"/>
              </a:defRPr>
            </a:lvl6pPr>
            <a:lvl7pPr lvl="6">
              <a:lnSpc>
                <a:spcPct val="80000"/>
              </a:lnSpc>
              <a:spcBef>
                <a:spcPts val="0"/>
              </a:spcBef>
              <a:spcAft>
                <a:spcPts val="0"/>
              </a:spcAft>
              <a:buClr>
                <a:schemeClr val="accent2"/>
              </a:buClr>
              <a:buSzPts val="4800"/>
              <a:buFont typeface="Raleway Thin"/>
              <a:buNone/>
              <a:defRPr sz="4800">
                <a:solidFill>
                  <a:schemeClr val="accent2"/>
                </a:solidFill>
                <a:latin typeface="Raleway Thin"/>
                <a:ea typeface="Raleway Thin"/>
                <a:cs typeface="Raleway Thin"/>
                <a:sym typeface="Raleway Thin"/>
              </a:defRPr>
            </a:lvl7pPr>
            <a:lvl8pPr lvl="7">
              <a:lnSpc>
                <a:spcPct val="80000"/>
              </a:lnSpc>
              <a:spcBef>
                <a:spcPts val="0"/>
              </a:spcBef>
              <a:spcAft>
                <a:spcPts val="0"/>
              </a:spcAft>
              <a:buClr>
                <a:schemeClr val="accent2"/>
              </a:buClr>
              <a:buSzPts val="4800"/>
              <a:buFont typeface="Raleway Thin"/>
              <a:buNone/>
              <a:defRPr sz="4800">
                <a:solidFill>
                  <a:schemeClr val="accent2"/>
                </a:solidFill>
                <a:latin typeface="Raleway Thin"/>
                <a:ea typeface="Raleway Thin"/>
                <a:cs typeface="Raleway Thin"/>
                <a:sym typeface="Raleway Thin"/>
              </a:defRPr>
            </a:lvl8pPr>
            <a:lvl9pPr lvl="8">
              <a:lnSpc>
                <a:spcPct val="80000"/>
              </a:lnSpc>
              <a:spcBef>
                <a:spcPts val="0"/>
              </a:spcBef>
              <a:spcAft>
                <a:spcPts val="0"/>
              </a:spcAft>
              <a:buClr>
                <a:schemeClr val="accent2"/>
              </a:buClr>
              <a:buSzPts val="4800"/>
              <a:buFont typeface="Raleway Thin"/>
              <a:buNone/>
              <a:defRPr sz="4800">
                <a:solidFill>
                  <a:schemeClr val="accent2"/>
                </a:solidFill>
                <a:latin typeface="Raleway Thin"/>
                <a:ea typeface="Raleway Thin"/>
                <a:cs typeface="Raleway Thin"/>
                <a:sym typeface="Raleway Thin"/>
              </a:defRPr>
            </a:lvl9pPr>
          </a:lstStyle>
          <a:p>
            <a:endParaRPr/>
          </a:p>
        </p:txBody>
      </p:sp>
      <p:sp>
        <p:nvSpPr>
          <p:cNvPr id="7" name="Google Shape;7;p1"/>
          <p:cNvSpPr txBox="1">
            <a:spLocks noGrp="1"/>
          </p:cNvSpPr>
          <p:nvPr>
            <p:ph type="body" idx="1"/>
          </p:nvPr>
        </p:nvSpPr>
        <p:spPr>
          <a:xfrm>
            <a:off x="457200" y="1995750"/>
            <a:ext cx="5640900" cy="2679000"/>
          </a:xfrm>
          <a:prstGeom prst="rect">
            <a:avLst/>
          </a:prstGeom>
          <a:noFill/>
          <a:ln>
            <a:noFill/>
          </a:ln>
        </p:spPr>
        <p:txBody>
          <a:bodyPr spcFirstLastPara="1" wrap="square" lIns="0" tIns="0" rIns="0" bIns="0" anchor="t" anchorCtr="0">
            <a:noAutofit/>
          </a:bodyPr>
          <a:lstStyle>
            <a:lvl1pPr marL="457200" lvl="0" indent="-342900">
              <a:lnSpc>
                <a:spcPct val="110000"/>
              </a:lnSpc>
              <a:spcBef>
                <a:spcPts val="600"/>
              </a:spcBef>
              <a:spcAft>
                <a:spcPts val="0"/>
              </a:spcAft>
              <a:buClr>
                <a:schemeClr val="accent1"/>
              </a:buClr>
              <a:buSzPts val="1800"/>
              <a:buFont typeface="Barlow Light"/>
              <a:buChar char="▸"/>
              <a:defRPr sz="2000">
                <a:solidFill>
                  <a:schemeClr val="dk1"/>
                </a:solidFill>
                <a:latin typeface="Barlow Light"/>
                <a:ea typeface="Barlow Light"/>
                <a:cs typeface="Barlow Light"/>
                <a:sym typeface="Barlow Light"/>
              </a:defRPr>
            </a:lvl1pPr>
            <a:lvl2pPr marL="914400" lvl="1" indent="-342900">
              <a:lnSpc>
                <a:spcPct val="110000"/>
              </a:lnSpc>
              <a:spcBef>
                <a:spcPts val="600"/>
              </a:spcBef>
              <a:spcAft>
                <a:spcPts val="0"/>
              </a:spcAft>
              <a:buClr>
                <a:schemeClr val="accent1"/>
              </a:buClr>
              <a:buSzPts val="1800"/>
              <a:buFont typeface="Barlow Light"/>
              <a:buChar char="▹"/>
              <a:defRPr sz="2000">
                <a:solidFill>
                  <a:schemeClr val="dk1"/>
                </a:solidFill>
                <a:latin typeface="Barlow Light"/>
                <a:ea typeface="Barlow Light"/>
                <a:cs typeface="Barlow Light"/>
                <a:sym typeface="Barlow Light"/>
              </a:defRPr>
            </a:lvl2pPr>
            <a:lvl3pPr marL="1371600" lvl="2" indent="-342900">
              <a:lnSpc>
                <a:spcPct val="110000"/>
              </a:lnSpc>
              <a:spcBef>
                <a:spcPts val="600"/>
              </a:spcBef>
              <a:spcAft>
                <a:spcPts val="0"/>
              </a:spcAft>
              <a:buClr>
                <a:schemeClr val="accent1"/>
              </a:buClr>
              <a:buSzPts val="1800"/>
              <a:buFont typeface="Barlow Light"/>
              <a:buChar char="▹"/>
              <a:defRPr sz="2000">
                <a:solidFill>
                  <a:schemeClr val="dk1"/>
                </a:solidFill>
                <a:latin typeface="Barlow Light"/>
                <a:ea typeface="Barlow Light"/>
                <a:cs typeface="Barlow Light"/>
                <a:sym typeface="Barlow Light"/>
              </a:defRPr>
            </a:lvl3pPr>
            <a:lvl4pPr marL="1828800" lvl="3" indent="-355600">
              <a:lnSpc>
                <a:spcPct val="110000"/>
              </a:lnSpc>
              <a:spcBef>
                <a:spcPts val="600"/>
              </a:spcBef>
              <a:spcAft>
                <a:spcPts val="0"/>
              </a:spcAft>
              <a:buClr>
                <a:schemeClr val="dk1"/>
              </a:buClr>
              <a:buSzPts val="2000"/>
              <a:buFont typeface="Barlow Light"/>
              <a:buChar char="▹"/>
              <a:defRPr sz="2000">
                <a:solidFill>
                  <a:schemeClr val="dk1"/>
                </a:solidFill>
                <a:latin typeface="Barlow Light"/>
                <a:ea typeface="Barlow Light"/>
                <a:cs typeface="Barlow Light"/>
                <a:sym typeface="Barlow Light"/>
              </a:defRPr>
            </a:lvl4pPr>
            <a:lvl5pPr marL="2286000" lvl="4" indent="-355600">
              <a:lnSpc>
                <a:spcPct val="110000"/>
              </a:lnSpc>
              <a:spcBef>
                <a:spcPts val="600"/>
              </a:spcBef>
              <a:spcAft>
                <a:spcPts val="0"/>
              </a:spcAft>
              <a:buClr>
                <a:schemeClr val="dk1"/>
              </a:buClr>
              <a:buSzPts val="2000"/>
              <a:buFont typeface="Barlow Light"/>
              <a:buChar char="▹"/>
              <a:defRPr sz="2000">
                <a:solidFill>
                  <a:schemeClr val="dk1"/>
                </a:solidFill>
                <a:latin typeface="Barlow Light"/>
                <a:ea typeface="Barlow Light"/>
                <a:cs typeface="Barlow Light"/>
                <a:sym typeface="Barlow Light"/>
              </a:defRPr>
            </a:lvl5pPr>
            <a:lvl6pPr marL="2743200" lvl="5" indent="-355600">
              <a:lnSpc>
                <a:spcPct val="110000"/>
              </a:lnSpc>
              <a:spcBef>
                <a:spcPts val="600"/>
              </a:spcBef>
              <a:spcAft>
                <a:spcPts val="0"/>
              </a:spcAft>
              <a:buClr>
                <a:schemeClr val="dk1"/>
              </a:buClr>
              <a:buSzPts val="2000"/>
              <a:buFont typeface="Barlow Light"/>
              <a:buChar char="▹"/>
              <a:defRPr sz="2000">
                <a:solidFill>
                  <a:schemeClr val="dk1"/>
                </a:solidFill>
                <a:latin typeface="Barlow Light"/>
                <a:ea typeface="Barlow Light"/>
                <a:cs typeface="Barlow Light"/>
                <a:sym typeface="Barlow Light"/>
              </a:defRPr>
            </a:lvl6pPr>
            <a:lvl7pPr marL="3200400" lvl="6" indent="-355600">
              <a:lnSpc>
                <a:spcPct val="110000"/>
              </a:lnSpc>
              <a:spcBef>
                <a:spcPts val="600"/>
              </a:spcBef>
              <a:spcAft>
                <a:spcPts val="0"/>
              </a:spcAft>
              <a:buClr>
                <a:schemeClr val="dk1"/>
              </a:buClr>
              <a:buSzPts val="2000"/>
              <a:buFont typeface="Barlow Light"/>
              <a:buChar char="▹"/>
              <a:defRPr sz="2000">
                <a:solidFill>
                  <a:schemeClr val="dk1"/>
                </a:solidFill>
                <a:latin typeface="Barlow Light"/>
                <a:ea typeface="Barlow Light"/>
                <a:cs typeface="Barlow Light"/>
                <a:sym typeface="Barlow Light"/>
              </a:defRPr>
            </a:lvl7pPr>
            <a:lvl8pPr marL="3657600" lvl="7" indent="-355600">
              <a:lnSpc>
                <a:spcPct val="110000"/>
              </a:lnSpc>
              <a:spcBef>
                <a:spcPts val="600"/>
              </a:spcBef>
              <a:spcAft>
                <a:spcPts val="0"/>
              </a:spcAft>
              <a:buClr>
                <a:schemeClr val="dk1"/>
              </a:buClr>
              <a:buSzPts val="2000"/>
              <a:buFont typeface="Barlow Light"/>
              <a:buChar char="▹"/>
              <a:defRPr sz="2000">
                <a:solidFill>
                  <a:schemeClr val="dk1"/>
                </a:solidFill>
                <a:latin typeface="Barlow Light"/>
                <a:ea typeface="Barlow Light"/>
                <a:cs typeface="Barlow Light"/>
                <a:sym typeface="Barlow Light"/>
              </a:defRPr>
            </a:lvl8pPr>
            <a:lvl9pPr marL="4114800" lvl="8" indent="-355600">
              <a:lnSpc>
                <a:spcPct val="110000"/>
              </a:lnSpc>
              <a:spcBef>
                <a:spcPts val="600"/>
              </a:spcBef>
              <a:spcAft>
                <a:spcPts val="0"/>
              </a:spcAft>
              <a:buClr>
                <a:schemeClr val="dk1"/>
              </a:buClr>
              <a:buSzPts val="2000"/>
              <a:buFont typeface="Barlow Light"/>
              <a:buChar char="▹"/>
              <a:defRPr sz="2000">
                <a:solidFill>
                  <a:schemeClr val="dk1"/>
                </a:solidFill>
                <a:latin typeface="Barlow Light"/>
                <a:ea typeface="Barlow Light"/>
                <a:cs typeface="Barlow Light"/>
                <a:sym typeface="Barlow Light"/>
              </a:defRPr>
            </a:lvl9pPr>
          </a:lstStyle>
          <a:p>
            <a:endParaRPr/>
          </a:p>
        </p:txBody>
      </p:sp>
      <p:sp>
        <p:nvSpPr>
          <p:cNvPr id="8" name="Google Shape;8;p1"/>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lvl1pPr lvl="0" algn="r">
              <a:buNone/>
              <a:defRPr sz="1200">
                <a:solidFill>
                  <a:schemeClr val="lt1"/>
                </a:solidFill>
                <a:latin typeface="Barlow Light"/>
                <a:ea typeface="Barlow Light"/>
                <a:cs typeface="Barlow Light"/>
                <a:sym typeface="Barlow Light"/>
              </a:defRPr>
            </a:lvl1pPr>
            <a:lvl2pPr lvl="1" algn="r">
              <a:buNone/>
              <a:defRPr sz="1200">
                <a:solidFill>
                  <a:schemeClr val="lt1"/>
                </a:solidFill>
                <a:latin typeface="Barlow Light"/>
                <a:ea typeface="Barlow Light"/>
                <a:cs typeface="Barlow Light"/>
                <a:sym typeface="Barlow Light"/>
              </a:defRPr>
            </a:lvl2pPr>
            <a:lvl3pPr lvl="2" algn="r">
              <a:buNone/>
              <a:defRPr sz="1200">
                <a:solidFill>
                  <a:schemeClr val="lt1"/>
                </a:solidFill>
                <a:latin typeface="Barlow Light"/>
                <a:ea typeface="Barlow Light"/>
                <a:cs typeface="Barlow Light"/>
                <a:sym typeface="Barlow Light"/>
              </a:defRPr>
            </a:lvl3pPr>
            <a:lvl4pPr lvl="3" algn="r">
              <a:buNone/>
              <a:defRPr sz="1200">
                <a:solidFill>
                  <a:schemeClr val="lt1"/>
                </a:solidFill>
                <a:latin typeface="Barlow Light"/>
                <a:ea typeface="Barlow Light"/>
                <a:cs typeface="Barlow Light"/>
                <a:sym typeface="Barlow Light"/>
              </a:defRPr>
            </a:lvl4pPr>
            <a:lvl5pPr lvl="4" algn="r">
              <a:buNone/>
              <a:defRPr sz="1200">
                <a:solidFill>
                  <a:schemeClr val="lt1"/>
                </a:solidFill>
                <a:latin typeface="Barlow Light"/>
                <a:ea typeface="Barlow Light"/>
                <a:cs typeface="Barlow Light"/>
                <a:sym typeface="Barlow Light"/>
              </a:defRPr>
            </a:lvl5pPr>
            <a:lvl6pPr lvl="5" algn="r">
              <a:buNone/>
              <a:defRPr sz="1200">
                <a:solidFill>
                  <a:schemeClr val="lt1"/>
                </a:solidFill>
                <a:latin typeface="Barlow Light"/>
                <a:ea typeface="Barlow Light"/>
                <a:cs typeface="Barlow Light"/>
                <a:sym typeface="Barlow Light"/>
              </a:defRPr>
            </a:lvl6pPr>
            <a:lvl7pPr lvl="6" algn="r">
              <a:buNone/>
              <a:defRPr sz="1200">
                <a:solidFill>
                  <a:schemeClr val="lt1"/>
                </a:solidFill>
                <a:latin typeface="Barlow Light"/>
                <a:ea typeface="Barlow Light"/>
                <a:cs typeface="Barlow Light"/>
                <a:sym typeface="Barlow Light"/>
              </a:defRPr>
            </a:lvl7pPr>
            <a:lvl8pPr lvl="7" algn="r">
              <a:buNone/>
              <a:defRPr sz="1200">
                <a:solidFill>
                  <a:schemeClr val="lt1"/>
                </a:solidFill>
                <a:latin typeface="Barlow Light"/>
                <a:ea typeface="Barlow Light"/>
                <a:cs typeface="Barlow Light"/>
                <a:sym typeface="Barlow Light"/>
              </a:defRPr>
            </a:lvl8pPr>
            <a:lvl9pPr lvl="8" algn="r">
              <a:buNone/>
              <a:defRPr sz="1200">
                <a:solidFill>
                  <a:schemeClr val="lt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77729492"/>
      </p:ext>
    </p:extLst>
  </p:cSld>
  <p:clrMap bg1="lt1" tx1="dk1" bg2="dk2" tx2="lt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9" r:id="rId9"/>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1.xml" /><Relationship Id="rId1" Type="http://schemas.openxmlformats.org/officeDocument/2006/relationships/slideLayout" Target="../slideLayouts/slideLayout1.xml" /></Relationships>
</file>

<file path=ppt/slides/_rels/slide10.xml.rels><?xml version="1.0" encoding="UTF-8" standalone="yes"?>
<Relationships xmlns="http://schemas.openxmlformats.org/package/2006/relationships"><Relationship Id="rId3" Type="http://schemas.openxmlformats.org/officeDocument/2006/relationships/image" Target="../media/image4.jpeg" /><Relationship Id="rId2" Type="http://schemas.openxmlformats.org/officeDocument/2006/relationships/notesSlide" Target="../notesSlides/notesSlide10.xml" /><Relationship Id="rId1" Type="http://schemas.openxmlformats.org/officeDocument/2006/relationships/slideLayout" Target="../slideLayouts/slideLayout5.xml" /></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 /><Relationship Id="rId1" Type="http://schemas.openxmlformats.org/officeDocument/2006/relationships/slideLayout" Target="../slideLayouts/slideLayout2.xml" /></Relationships>
</file>

<file path=ppt/slides/_rels/slide12.xml.rels><?xml version="1.0" encoding="UTF-8" standalone="yes"?>
<Relationships xmlns="http://schemas.openxmlformats.org/package/2006/relationships"><Relationship Id="rId2" Type="http://schemas.openxmlformats.org/officeDocument/2006/relationships/image" Target="../media/image5.emf" /><Relationship Id="rId1" Type="http://schemas.openxmlformats.org/officeDocument/2006/relationships/slideLayout" Target="../slideLayouts/slideLayout3.xml" /></Relationships>
</file>

<file path=ppt/slides/_rels/slide13.xml.rels><?xml version="1.0" encoding="UTF-8" standalone="yes"?>
<Relationships xmlns="http://schemas.openxmlformats.org/package/2006/relationships"><Relationship Id="rId2" Type="http://schemas.openxmlformats.org/officeDocument/2006/relationships/image" Target="../media/image6.emf" /><Relationship Id="rId1" Type="http://schemas.openxmlformats.org/officeDocument/2006/relationships/slideLayout" Target="../slideLayouts/slideLayout3.xml" /></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 /></Relationships>
</file>

<file path=ppt/slides/_rels/slide15.xml.rels><?xml version="1.0" encoding="UTF-8" standalone="yes"?>
<Relationships xmlns="http://schemas.openxmlformats.org/package/2006/relationships"><Relationship Id="rId2" Type="http://schemas.openxmlformats.org/officeDocument/2006/relationships/image" Target="../media/image7.png" /><Relationship Id="rId1" Type="http://schemas.openxmlformats.org/officeDocument/2006/relationships/slideLayout" Target="../slideLayouts/slideLayout3.xml" /></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 /></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 /><Relationship Id="rId1" Type="http://schemas.openxmlformats.org/officeDocument/2006/relationships/slideLayout" Target="../slideLayouts/slideLayout2.xml" /></Relationships>
</file>

<file path=ppt/slides/_rels/slide18.xml.rels><?xml version="1.0" encoding="UTF-8" standalone="yes"?>
<Relationships xmlns="http://schemas.openxmlformats.org/package/2006/relationships"><Relationship Id="rId2" Type="http://schemas.openxmlformats.org/officeDocument/2006/relationships/image" Target="../media/image8.PNG" /><Relationship Id="rId1" Type="http://schemas.openxmlformats.org/officeDocument/2006/relationships/slideLayout" Target="../slideLayouts/slideLayout3.xml" /></Relationships>
</file>

<file path=ppt/slides/_rels/slide19.xml.rels><?xml version="1.0" encoding="UTF-8" standalone="yes"?>
<Relationships xmlns="http://schemas.openxmlformats.org/package/2006/relationships"><Relationship Id="rId3" Type="http://schemas.openxmlformats.org/officeDocument/2006/relationships/image" Target="../media/image10.PNG" /><Relationship Id="rId2" Type="http://schemas.openxmlformats.org/officeDocument/2006/relationships/image" Target="../media/image9.PNG" /><Relationship Id="rId1" Type="http://schemas.openxmlformats.org/officeDocument/2006/relationships/slideLayout" Target="../slideLayouts/slideLayout3.xml" /></Relationships>
</file>

<file path=ppt/slides/_rels/slide2.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2.xml" /><Relationship Id="rId1" Type="http://schemas.openxmlformats.org/officeDocument/2006/relationships/slideLayout" Target="../slideLayouts/slideLayout4.xml" /></Relationships>
</file>

<file path=ppt/slides/_rels/slide20.xml.rels><?xml version="1.0" encoding="UTF-8" standalone="yes"?>
<Relationships xmlns="http://schemas.openxmlformats.org/package/2006/relationships"><Relationship Id="rId2" Type="http://schemas.openxmlformats.org/officeDocument/2006/relationships/image" Target="../media/image11.PNG" /><Relationship Id="rId1" Type="http://schemas.openxmlformats.org/officeDocument/2006/relationships/slideLayout" Target="../slideLayouts/slideLayout3.xml" /></Relationships>
</file>

<file path=ppt/slides/_rels/slide21.xml.rels><?xml version="1.0" encoding="UTF-8" standalone="yes"?>
<Relationships xmlns="http://schemas.openxmlformats.org/package/2006/relationships"><Relationship Id="rId2" Type="http://schemas.openxmlformats.org/officeDocument/2006/relationships/image" Target="../media/image12.PNG" /><Relationship Id="rId1" Type="http://schemas.openxmlformats.org/officeDocument/2006/relationships/slideLayout" Target="../slideLayouts/slideLayout3.xml" /></Relationships>
</file>

<file path=ppt/slides/_rels/slide22.xml.rels><?xml version="1.0" encoding="UTF-8" standalone="yes"?>
<Relationships xmlns="http://schemas.openxmlformats.org/package/2006/relationships"><Relationship Id="rId2" Type="http://schemas.openxmlformats.org/officeDocument/2006/relationships/image" Target="../media/image13.PNG" /><Relationship Id="rId1" Type="http://schemas.openxmlformats.org/officeDocument/2006/relationships/slideLayout" Target="../slideLayouts/slideLayout3.xml" /></Relationships>
</file>

<file path=ppt/slides/_rels/slide23.xml.rels><?xml version="1.0" encoding="UTF-8" standalone="yes"?>
<Relationships xmlns="http://schemas.openxmlformats.org/package/2006/relationships"><Relationship Id="rId2" Type="http://schemas.openxmlformats.org/officeDocument/2006/relationships/image" Target="../media/image14.PNG" /><Relationship Id="rId1" Type="http://schemas.openxmlformats.org/officeDocument/2006/relationships/slideLayout" Target="../slideLayouts/slideLayout3.xml" /></Relationships>
</file>

<file path=ppt/slides/_rels/slide24.xml.rels><?xml version="1.0" encoding="UTF-8" standalone="yes"?>
<Relationships xmlns="http://schemas.openxmlformats.org/package/2006/relationships"><Relationship Id="rId2" Type="http://schemas.openxmlformats.org/officeDocument/2006/relationships/image" Target="../media/image15.PNG" /><Relationship Id="rId1" Type="http://schemas.openxmlformats.org/officeDocument/2006/relationships/slideLayout" Target="../slideLayouts/slideLayout3.xml" /></Relationships>
</file>

<file path=ppt/slides/_rels/slide25.xml.rels><?xml version="1.0" encoding="UTF-8" standalone="yes"?>
<Relationships xmlns="http://schemas.openxmlformats.org/package/2006/relationships"><Relationship Id="rId3" Type="http://schemas.openxmlformats.org/officeDocument/2006/relationships/image" Target="../media/image17.PNG" /><Relationship Id="rId2" Type="http://schemas.openxmlformats.org/officeDocument/2006/relationships/image" Target="../media/image16.PNG" /><Relationship Id="rId1" Type="http://schemas.openxmlformats.org/officeDocument/2006/relationships/slideLayout" Target="../slideLayouts/slideLayout3.xml" /></Relationships>
</file>

<file path=ppt/slides/_rels/slide26.xml.rels><?xml version="1.0" encoding="UTF-8" standalone="yes"?>
<Relationships xmlns="http://schemas.openxmlformats.org/package/2006/relationships"><Relationship Id="rId2" Type="http://schemas.openxmlformats.org/officeDocument/2006/relationships/image" Target="../media/image18.PNG" /><Relationship Id="rId1" Type="http://schemas.openxmlformats.org/officeDocument/2006/relationships/slideLayout" Target="../slideLayouts/slideLayout3.xml" /></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3.xml" /><Relationship Id="rId1" Type="http://schemas.openxmlformats.org/officeDocument/2006/relationships/slideLayout" Target="../slideLayouts/slideLayout2.xml" /></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 /></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 /></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 /><Relationship Id="rId1" Type="http://schemas.openxmlformats.org/officeDocument/2006/relationships/slideLayout" Target="../slideLayouts/slideLayout4.xml" /></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 /></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4.xml" /><Relationship Id="rId1" Type="http://schemas.openxmlformats.org/officeDocument/2006/relationships/slideLayout" Target="../slideLayouts/slideLayout2.xml" /></Relationships>
</file>

<file path=ppt/slides/_rels/slide32.xml.rels><?xml version="1.0" encoding="UTF-8" standalone="yes"?>
<Relationships xmlns="http://schemas.openxmlformats.org/package/2006/relationships"><Relationship Id="rId3" Type="http://schemas.openxmlformats.org/officeDocument/2006/relationships/image" Target="../media/image20.png" /><Relationship Id="rId2" Type="http://schemas.openxmlformats.org/officeDocument/2006/relationships/image" Target="../media/image19.png" /><Relationship Id="rId1" Type="http://schemas.openxmlformats.org/officeDocument/2006/relationships/slideLayout" Target="../slideLayouts/slideLayout3.xml" /><Relationship Id="rId5" Type="http://schemas.openxmlformats.org/officeDocument/2006/relationships/image" Target="../media/image22.png" /><Relationship Id="rId4" Type="http://schemas.openxmlformats.org/officeDocument/2006/relationships/image" Target="../media/image21.png" /></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5.xml" /><Relationship Id="rId1" Type="http://schemas.openxmlformats.org/officeDocument/2006/relationships/slideLayout" Target="../slideLayouts/slideLayout2.xml" /></Relationships>
</file>

<file path=ppt/slides/_rels/slide34.xml.rels><?xml version="1.0" encoding="UTF-8" standalone="yes"?>
<Relationships xmlns="http://schemas.openxmlformats.org/package/2006/relationships"><Relationship Id="rId2" Type="http://schemas.openxmlformats.org/officeDocument/2006/relationships/image" Target="../media/image23.PNG" /><Relationship Id="rId1" Type="http://schemas.openxmlformats.org/officeDocument/2006/relationships/slideLayout" Target="../slideLayouts/slideLayout3.xml" /></Relationships>
</file>

<file path=ppt/slides/_rels/slide35.xml.rels><?xml version="1.0" encoding="UTF-8" standalone="yes"?>
<Relationships xmlns="http://schemas.openxmlformats.org/package/2006/relationships"><Relationship Id="rId3" Type="http://schemas.openxmlformats.org/officeDocument/2006/relationships/image" Target="../media/image25.jpg" /><Relationship Id="rId2" Type="http://schemas.openxmlformats.org/officeDocument/2006/relationships/image" Target="../media/image24.jpg" /><Relationship Id="rId1" Type="http://schemas.openxmlformats.org/officeDocument/2006/relationships/slideLayout" Target="../slideLayouts/slideLayout3.xml" /></Relationships>
</file>

<file path=ppt/slides/_rels/slide36.xml.rels><?xml version="1.0" encoding="UTF-8" standalone="yes"?>
<Relationships xmlns="http://schemas.openxmlformats.org/package/2006/relationships"><Relationship Id="rId3" Type="http://schemas.microsoft.com/office/2007/relationships/media" Target="../media/media2.mp4" /><Relationship Id="rId7" Type="http://schemas.openxmlformats.org/officeDocument/2006/relationships/image" Target="../media/image27.png" /><Relationship Id="rId2" Type="http://schemas.openxmlformats.org/officeDocument/2006/relationships/video" Target="../media/media1.mp4" /><Relationship Id="rId1" Type="http://schemas.microsoft.com/office/2007/relationships/media" Target="../media/media1.mp4" /><Relationship Id="rId6" Type="http://schemas.openxmlformats.org/officeDocument/2006/relationships/image" Target="../media/image26.png" /><Relationship Id="rId5" Type="http://schemas.openxmlformats.org/officeDocument/2006/relationships/slideLayout" Target="../slideLayouts/slideLayout3.xml" /><Relationship Id="rId4" Type="http://schemas.openxmlformats.org/officeDocument/2006/relationships/video" Target="../media/media2.mp4" /></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6.xml" /><Relationship Id="rId1" Type="http://schemas.openxmlformats.org/officeDocument/2006/relationships/slideLayout" Target="../slideLayouts/slideLayout2.xml" /></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 /></Relationships>
</file>

<file path=ppt/slides/_rels/slide39.xml.rels><?xml version="1.0" encoding="UTF-8" standalone="yes"?>
<Relationships xmlns="http://schemas.openxmlformats.org/package/2006/relationships"><Relationship Id="rId3" Type="http://schemas.openxmlformats.org/officeDocument/2006/relationships/image" Target="../media/image28.png" /><Relationship Id="rId7" Type="http://schemas.openxmlformats.org/officeDocument/2006/relationships/hyperlink" Target="https://www.linkedin.com/in/marwa-ahmed-33b633265" TargetMode="External" /><Relationship Id="rId2" Type="http://schemas.openxmlformats.org/officeDocument/2006/relationships/hyperlink" Target="https://www.linkedin.com/in/ahmed-eraky59/" TargetMode="External" /><Relationship Id="rId1" Type="http://schemas.openxmlformats.org/officeDocument/2006/relationships/slideLayout" Target="../slideLayouts/slideLayout14.xml" /><Relationship Id="rId6" Type="http://schemas.openxmlformats.org/officeDocument/2006/relationships/hyperlink" Target="https://www.linkedin.com/in/mayar-boghdady-438971239/" TargetMode="External" /><Relationship Id="rId5" Type="http://schemas.openxmlformats.org/officeDocument/2006/relationships/hyperlink" Target="https://www.linkedin.com/in/shrouq-saber-12446b216" TargetMode="External" /><Relationship Id="rId4" Type="http://schemas.openxmlformats.org/officeDocument/2006/relationships/hyperlink" Target="https://www.linkedin.com/in/kareeman-alaa-1a8803198" TargetMode="External" /></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 /><Relationship Id="rId1" Type="http://schemas.openxmlformats.org/officeDocument/2006/relationships/slideLayout" Target="../slideLayouts/slideLayout2.xml" /></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 /><Relationship Id="rId1" Type="http://schemas.openxmlformats.org/officeDocument/2006/relationships/slideLayout" Target="../slideLayouts/slideLayout4.xml" /></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 /><Relationship Id="rId1" Type="http://schemas.openxmlformats.org/officeDocument/2006/relationships/slideLayout" Target="../slideLayouts/slideLayout2.xml" /></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 /><Relationship Id="rId1" Type="http://schemas.openxmlformats.org/officeDocument/2006/relationships/slideLayout" Target="../slideLayouts/slideLayout4.xml" /></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 /><Relationship Id="rId1" Type="http://schemas.openxmlformats.org/officeDocument/2006/relationships/slideLayout" Target="../slideLayouts/slideLayout2.xml" /></Relationships>
</file>

<file path=ppt/slides/_rels/slide9.xml.rels><?xml version="1.0" encoding="UTF-8" standalone="yes"?>
<Relationships xmlns="http://schemas.openxmlformats.org/package/2006/relationships"><Relationship Id="rId3" Type="http://schemas.openxmlformats.org/officeDocument/2006/relationships/image" Target="../media/image3.jpeg" /><Relationship Id="rId2" Type="http://schemas.openxmlformats.org/officeDocument/2006/relationships/notesSlide" Target="../notesSlides/notesSlide9.xml" /><Relationship Id="rId1" Type="http://schemas.openxmlformats.org/officeDocument/2006/relationships/slideLayout" Target="../slideLayouts/slideLayout5.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338" name="Google Shape;338;p12"/>
          <p:cNvSpPr txBox="1">
            <a:spLocks noGrp="1"/>
          </p:cNvSpPr>
          <p:nvPr>
            <p:ph type="ctrTitle"/>
          </p:nvPr>
        </p:nvSpPr>
        <p:spPr>
          <a:xfrm>
            <a:off x="830317" y="2507673"/>
            <a:ext cx="4690719" cy="713509"/>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dirty="0">
                <a:latin typeface="Times New Roman" panose="02020603050405020304" pitchFamily="18" charset="0"/>
                <a:cs typeface="Times New Roman" panose="02020603050405020304" pitchFamily="18" charset="0"/>
              </a:rPr>
              <a:t>Deepfake </a:t>
            </a:r>
            <a:r>
              <a:rPr lang="en-US" sz="4400" dirty="0">
                <a:latin typeface="Times New Roman" panose="02020603050405020304" pitchFamily="18" charset="0"/>
                <a:cs typeface="Times New Roman" panose="02020603050405020304" pitchFamily="18" charset="0"/>
              </a:rPr>
              <a:t>Detection</a:t>
            </a:r>
            <a:br>
              <a:rPr lang="en-US" dirty="0"/>
            </a:br>
            <a:endParaRPr dirty="0"/>
          </a:p>
        </p:txBody>
      </p:sp>
      <p:pic>
        <p:nvPicPr>
          <p:cNvPr id="3" name="Picture 2"/>
          <p:cNvPicPr>
            <a:picLocks noChangeAspect="1"/>
          </p:cNvPicPr>
          <p:nvPr/>
        </p:nvPicPr>
        <p:blipFill>
          <a:blip r:embed="rId3"/>
          <a:stretch>
            <a:fillRect/>
          </a:stretch>
        </p:blipFill>
        <p:spPr>
          <a:xfrm>
            <a:off x="5584616" y="1078053"/>
            <a:ext cx="2729067" cy="298739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250"/>
        <p:cNvGrpSpPr/>
        <p:nvPr/>
      </p:nvGrpSpPr>
      <p:grpSpPr>
        <a:xfrm>
          <a:off x="0" y="0"/>
          <a:ext cx="0" cy="0"/>
          <a:chOff x="0" y="0"/>
          <a:chExt cx="0" cy="0"/>
        </a:xfrm>
      </p:grpSpPr>
      <p:sp>
        <p:nvSpPr>
          <p:cNvPr id="2251" name="Google Shape;2251;p38"/>
          <p:cNvSpPr txBox="1">
            <a:spLocks noGrp="1"/>
          </p:cNvSpPr>
          <p:nvPr>
            <p:ph type="title"/>
          </p:nvPr>
        </p:nvSpPr>
        <p:spPr>
          <a:xfrm>
            <a:off x="457199" y="605600"/>
            <a:ext cx="8346935" cy="403115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sz="1800" dirty="0">
                <a:latin typeface="Times New Roman" panose="02020603050405020304" pitchFamily="18" charset="0"/>
                <a:cs typeface="Times New Roman" panose="02020603050405020304" pitchFamily="18" charset="0"/>
                <a:sym typeface="Barlow Light"/>
              </a:rPr>
              <a:t>Generative adversarial networks: </a:t>
            </a:r>
            <a:r>
              <a:rPr lang="en-US" sz="1800" dirty="0">
                <a:solidFill>
                  <a:schemeClr val="dk1"/>
                </a:solidFill>
                <a:latin typeface="Times New Roman" panose="02020603050405020304" pitchFamily="18" charset="0"/>
                <a:cs typeface="Times New Roman" panose="02020603050405020304" pitchFamily="18" charset="0"/>
                <a:sym typeface="Barlow Light"/>
              </a:rPr>
              <a:t>they create new data instances that resemble your training data</a:t>
            </a:r>
            <a:br>
              <a:rPr lang="en-US" sz="1800" dirty="0">
                <a:solidFill>
                  <a:schemeClr val="dk1"/>
                </a:solidFill>
                <a:latin typeface="Times New Roman" panose="02020603050405020304" pitchFamily="18" charset="0"/>
                <a:cs typeface="Times New Roman" panose="02020603050405020304" pitchFamily="18" charset="0"/>
                <a:sym typeface="Barlow Light"/>
              </a:rPr>
            </a:br>
            <a:br>
              <a:rPr lang="en-US" sz="1800" dirty="0">
                <a:solidFill>
                  <a:schemeClr val="dk1"/>
                </a:solidFill>
                <a:latin typeface="Times New Roman" panose="02020603050405020304" pitchFamily="18" charset="0"/>
                <a:cs typeface="Times New Roman" panose="02020603050405020304" pitchFamily="18" charset="0"/>
                <a:sym typeface="Barlow Light"/>
              </a:rPr>
            </a:br>
            <a:r>
              <a:rPr lang="en-US" sz="1800" dirty="0">
                <a:solidFill>
                  <a:schemeClr val="dk1"/>
                </a:solidFill>
                <a:latin typeface="Times New Roman" panose="02020603050405020304" pitchFamily="18" charset="0"/>
                <a:cs typeface="Times New Roman" panose="02020603050405020304" pitchFamily="18" charset="0"/>
                <a:sym typeface="Barlow Light"/>
              </a:rPr>
              <a:t>It consists of two networks play an </a:t>
            </a:r>
            <a:br>
              <a:rPr lang="en-US" sz="1800" dirty="0">
                <a:solidFill>
                  <a:schemeClr val="dk1"/>
                </a:solidFill>
                <a:latin typeface="Times New Roman" panose="02020603050405020304" pitchFamily="18" charset="0"/>
                <a:cs typeface="Times New Roman" panose="02020603050405020304" pitchFamily="18" charset="0"/>
                <a:sym typeface="Barlow Light"/>
              </a:rPr>
            </a:br>
            <a:r>
              <a:rPr lang="en-US" sz="1800" dirty="0">
                <a:solidFill>
                  <a:schemeClr val="dk1"/>
                </a:solidFill>
                <a:latin typeface="Times New Roman" panose="02020603050405020304" pitchFamily="18" charset="0"/>
                <a:cs typeface="Times New Roman" panose="02020603050405020304" pitchFamily="18" charset="0"/>
                <a:sym typeface="Barlow Light"/>
              </a:rPr>
              <a:t>adversarial game against each other</a:t>
            </a:r>
            <a:br>
              <a:rPr lang="en-US" sz="1800" dirty="0">
                <a:solidFill>
                  <a:schemeClr val="dk1"/>
                </a:solidFill>
                <a:latin typeface="Times New Roman" panose="02020603050405020304" pitchFamily="18" charset="0"/>
                <a:cs typeface="Times New Roman" panose="02020603050405020304" pitchFamily="18" charset="0"/>
                <a:sym typeface="Barlow Light"/>
              </a:rPr>
            </a:br>
            <a:br>
              <a:rPr lang="en-US" sz="1800" dirty="0">
                <a:solidFill>
                  <a:schemeClr val="dk1"/>
                </a:solidFill>
                <a:latin typeface="Times New Roman" panose="02020603050405020304" pitchFamily="18" charset="0"/>
                <a:cs typeface="Times New Roman" panose="02020603050405020304" pitchFamily="18" charset="0"/>
                <a:sym typeface="Barlow Light"/>
              </a:rPr>
            </a:br>
            <a:r>
              <a:rPr lang="en-US" sz="1800" dirty="0">
                <a:solidFill>
                  <a:schemeClr val="dk1"/>
                </a:solidFill>
                <a:latin typeface="Times New Roman" panose="02020603050405020304" pitchFamily="18" charset="0"/>
                <a:cs typeface="Times New Roman" panose="02020603050405020304" pitchFamily="18" charset="0"/>
                <a:sym typeface="Barlow Light"/>
              </a:rPr>
              <a:t>1- </a:t>
            </a:r>
            <a:r>
              <a:rPr lang="en-US" sz="1800" dirty="0">
                <a:latin typeface="Times New Roman" panose="02020603050405020304" pitchFamily="18" charset="0"/>
                <a:cs typeface="Times New Roman" panose="02020603050405020304" pitchFamily="18" charset="0"/>
                <a:sym typeface="Barlow Light"/>
              </a:rPr>
              <a:t>The Generator model </a:t>
            </a:r>
            <a:r>
              <a:rPr lang="en-US" sz="1800" dirty="0">
                <a:solidFill>
                  <a:schemeClr val="dk1"/>
                </a:solidFill>
                <a:latin typeface="Times New Roman" panose="02020603050405020304" pitchFamily="18" charset="0"/>
                <a:cs typeface="Times New Roman" panose="02020603050405020304" pitchFamily="18" charset="0"/>
                <a:sym typeface="Barlow Light"/>
              </a:rPr>
              <a:t>that we train</a:t>
            </a:r>
            <a:br>
              <a:rPr lang="en-US" sz="1800" dirty="0">
                <a:solidFill>
                  <a:schemeClr val="dk1"/>
                </a:solidFill>
                <a:latin typeface="Times New Roman" panose="02020603050405020304" pitchFamily="18" charset="0"/>
                <a:cs typeface="Times New Roman" panose="02020603050405020304" pitchFamily="18" charset="0"/>
                <a:sym typeface="Barlow Light"/>
              </a:rPr>
            </a:br>
            <a:r>
              <a:rPr lang="en-US" sz="1800" dirty="0">
                <a:solidFill>
                  <a:schemeClr val="dk1"/>
                </a:solidFill>
                <a:latin typeface="Times New Roman" panose="02020603050405020304" pitchFamily="18" charset="0"/>
                <a:cs typeface="Times New Roman" panose="02020603050405020304" pitchFamily="18" charset="0"/>
                <a:sym typeface="Barlow Light"/>
              </a:rPr>
              <a:t>     to generate new examples.</a:t>
            </a:r>
            <a:br>
              <a:rPr lang="en-US" sz="1800" dirty="0">
                <a:solidFill>
                  <a:schemeClr val="dk1"/>
                </a:solidFill>
                <a:latin typeface="Times New Roman" panose="02020603050405020304" pitchFamily="18" charset="0"/>
                <a:cs typeface="Times New Roman" panose="02020603050405020304" pitchFamily="18" charset="0"/>
                <a:sym typeface="Barlow Light"/>
              </a:rPr>
            </a:br>
            <a:br>
              <a:rPr lang="en-US" sz="1800" dirty="0">
                <a:solidFill>
                  <a:schemeClr val="dk1"/>
                </a:solidFill>
                <a:latin typeface="Times New Roman" panose="02020603050405020304" pitchFamily="18" charset="0"/>
                <a:cs typeface="Times New Roman" panose="02020603050405020304" pitchFamily="18" charset="0"/>
                <a:sym typeface="Barlow Light"/>
              </a:rPr>
            </a:br>
            <a:r>
              <a:rPr lang="en-US" sz="1800" dirty="0">
                <a:solidFill>
                  <a:schemeClr val="dk1"/>
                </a:solidFill>
                <a:latin typeface="Times New Roman" panose="02020603050405020304" pitchFamily="18" charset="0"/>
                <a:cs typeface="Times New Roman" panose="02020603050405020304" pitchFamily="18" charset="0"/>
                <a:sym typeface="Barlow Light"/>
              </a:rPr>
              <a:t>2- </a:t>
            </a:r>
            <a:r>
              <a:rPr lang="en-US" sz="1800" dirty="0">
                <a:latin typeface="Times New Roman" panose="02020603050405020304" pitchFamily="18" charset="0"/>
                <a:cs typeface="Times New Roman" panose="02020603050405020304" pitchFamily="18" charset="0"/>
                <a:sym typeface="Barlow Light"/>
              </a:rPr>
              <a:t>The Discriminator model </a:t>
            </a:r>
            <a:r>
              <a:rPr lang="en-US" sz="1800" dirty="0">
                <a:solidFill>
                  <a:schemeClr val="dk1"/>
                </a:solidFill>
                <a:latin typeface="Times New Roman" panose="02020603050405020304" pitchFamily="18" charset="0"/>
                <a:cs typeface="Times New Roman" panose="02020603050405020304" pitchFamily="18" charset="0"/>
                <a:sym typeface="Barlow Light"/>
              </a:rPr>
              <a:t>that tries</a:t>
            </a:r>
            <a:br>
              <a:rPr lang="en-US" sz="1800" dirty="0">
                <a:solidFill>
                  <a:schemeClr val="dk1"/>
                </a:solidFill>
                <a:latin typeface="Times New Roman" panose="02020603050405020304" pitchFamily="18" charset="0"/>
                <a:cs typeface="Times New Roman" panose="02020603050405020304" pitchFamily="18" charset="0"/>
                <a:sym typeface="Barlow Light"/>
              </a:rPr>
            </a:br>
            <a:r>
              <a:rPr lang="en-US" sz="1800" dirty="0">
                <a:solidFill>
                  <a:schemeClr val="dk1"/>
                </a:solidFill>
                <a:latin typeface="Times New Roman" panose="02020603050405020304" pitchFamily="18" charset="0"/>
                <a:cs typeface="Times New Roman" panose="02020603050405020304" pitchFamily="18" charset="0"/>
                <a:sym typeface="Barlow Light"/>
              </a:rPr>
              <a:t>     to classify examples as either real or  </a:t>
            </a:r>
            <a:br>
              <a:rPr lang="en-US" sz="1800" dirty="0">
                <a:solidFill>
                  <a:schemeClr val="dk1"/>
                </a:solidFill>
                <a:latin typeface="Times New Roman" panose="02020603050405020304" pitchFamily="18" charset="0"/>
                <a:cs typeface="Times New Roman" panose="02020603050405020304" pitchFamily="18" charset="0"/>
                <a:sym typeface="Barlow Light"/>
              </a:rPr>
            </a:br>
            <a:r>
              <a:rPr lang="en-US" sz="1800" dirty="0">
                <a:solidFill>
                  <a:schemeClr val="dk1"/>
                </a:solidFill>
                <a:latin typeface="Times New Roman" panose="02020603050405020304" pitchFamily="18" charset="0"/>
                <a:cs typeface="Times New Roman" panose="02020603050405020304" pitchFamily="18" charset="0"/>
                <a:sym typeface="Barlow Light"/>
              </a:rPr>
              <a:t>     fake (generated). </a:t>
            </a:r>
            <a:br>
              <a:rPr lang="en-US" sz="1800" dirty="0">
                <a:solidFill>
                  <a:schemeClr val="dk1"/>
                </a:solidFill>
                <a:latin typeface="Times New Roman" panose="02020603050405020304" pitchFamily="18" charset="0"/>
                <a:cs typeface="Times New Roman" panose="02020603050405020304" pitchFamily="18" charset="0"/>
                <a:sym typeface="Barlow Light"/>
              </a:rPr>
            </a:br>
            <a:br>
              <a:rPr lang="en-US" sz="1800" dirty="0">
                <a:solidFill>
                  <a:schemeClr val="dk1"/>
                </a:solidFill>
                <a:latin typeface="Times New Roman" panose="02020603050405020304" pitchFamily="18" charset="0"/>
                <a:cs typeface="Times New Roman" panose="02020603050405020304" pitchFamily="18" charset="0"/>
                <a:sym typeface="Barlow Light"/>
              </a:rPr>
            </a:br>
            <a:br>
              <a:rPr lang="en-US" sz="1800" dirty="0">
                <a:solidFill>
                  <a:schemeClr val="dk1"/>
                </a:solidFill>
                <a:latin typeface="Times New Roman" panose="02020603050405020304" pitchFamily="18" charset="0"/>
                <a:cs typeface="Times New Roman" panose="02020603050405020304" pitchFamily="18" charset="0"/>
                <a:sym typeface="Barlow Light"/>
              </a:rPr>
            </a:br>
            <a:r>
              <a:rPr lang="en-US" sz="1800" dirty="0">
                <a:solidFill>
                  <a:schemeClr val="dk1"/>
                </a:solidFill>
                <a:latin typeface="Times New Roman" panose="02020603050405020304" pitchFamily="18" charset="0"/>
                <a:cs typeface="Times New Roman" panose="02020603050405020304" pitchFamily="18" charset="0"/>
                <a:sym typeface="Barlow Light"/>
              </a:rPr>
              <a:t>In GANs the two models are trained until the discriminator model is fooled about half the time, meaning the generator model is generating sensible examples.</a:t>
            </a:r>
            <a:br>
              <a:rPr lang="en-US" sz="1800" dirty="0">
                <a:solidFill>
                  <a:schemeClr val="dk1"/>
                </a:solidFill>
                <a:latin typeface="Times New Roman" panose="02020603050405020304" pitchFamily="18" charset="0"/>
                <a:cs typeface="Times New Roman" panose="02020603050405020304" pitchFamily="18" charset="0"/>
                <a:sym typeface="Barlow Light"/>
              </a:rPr>
            </a:br>
            <a:br>
              <a:rPr lang="en-US" sz="2000" dirty="0">
                <a:solidFill>
                  <a:srgbClr val="3A3F50"/>
                </a:solidFill>
                <a:latin typeface="Barlow Light"/>
                <a:sym typeface="Barlow Light"/>
              </a:rPr>
            </a:br>
            <a:br>
              <a:rPr lang="en-US" sz="2000" dirty="0">
                <a:solidFill>
                  <a:srgbClr val="3A3F50"/>
                </a:solidFill>
                <a:latin typeface="Barlow Light"/>
                <a:sym typeface="Barlow Light"/>
              </a:rPr>
            </a:br>
            <a:br>
              <a:rPr lang="en-US" sz="2000" dirty="0">
                <a:solidFill>
                  <a:srgbClr val="3A3F50"/>
                </a:solidFill>
                <a:latin typeface="Barlow Light"/>
                <a:sym typeface="Barlow Light"/>
              </a:rPr>
            </a:br>
            <a:br>
              <a:rPr lang="en-US" sz="2000" dirty="0">
                <a:solidFill>
                  <a:srgbClr val="3A3F50"/>
                </a:solidFill>
                <a:latin typeface="Barlow Light"/>
                <a:sym typeface="Barlow Light"/>
              </a:rPr>
            </a:br>
            <a:endParaRPr lang="en-US" sz="2000" dirty="0">
              <a:solidFill>
                <a:schemeClr val="dk1"/>
              </a:solidFill>
              <a:latin typeface="Barlow Light"/>
              <a:sym typeface="Barlow SemiBold"/>
            </a:endParaRPr>
          </a:p>
        </p:txBody>
      </p:sp>
      <p:sp>
        <p:nvSpPr>
          <p:cNvPr id="2252" name="Google Shape;2252;p38"/>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10</a:t>
            </a:fld>
            <a:endParaRPr dirty="0"/>
          </a:p>
        </p:txBody>
      </p:sp>
      <p:pic>
        <p:nvPicPr>
          <p:cNvPr id="4" name="Object 1" descr="preencoded.png">
            <a:extLst>
              <a:ext uri="{FF2B5EF4-FFF2-40B4-BE49-F238E27FC236}">
                <a16:creationId xmlns:a16="http://schemas.microsoft.com/office/drawing/2014/main" id="{6B7CD74F-B831-2EC0-649B-686A68C03A3F}"/>
              </a:ext>
            </a:extLst>
          </p:cNvPr>
          <p:cNvPicPr>
            <a:picLocks noChangeAspect="1"/>
          </p:cNvPicPr>
          <p:nvPr/>
        </p:nvPicPr>
        <p:blipFill rotWithShape="1">
          <a:blip r:embed="rId3"/>
          <a:srcRect l="14515" t="34077" r="14246" b="7708"/>
          <a:stretch/>
        </p:blipFill>
        <p:spPr>
          <a:xfrm>
            <a:off x="5029202" y="1220759"/>
            <a:ext cx="3657599" cy="2151965"/>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9856378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243"/>
        <p:cNvGrpSpPr/>
        <p:nvPr/>
      </p:nvGrpSpPr>
      <p:grpSpPr>
        <a:xfrm>
          <a:off x="0" y="0"/>
          <a:ext cx="0" cy="0"/>
          <a:chOff x="0" y="0"/>
          <a:chExt cx="0" cy="0"/>
        </a:xfrm>
      </p:grpSpPr>
      <p:sp>
        <p:nvSpPr>
          <p:cNvPr id="2244" name="Google Shape;2244;p37"/>
          <p:cNvSpPr txBox="1">
            <a:spLocks noGrp="1"/>
          </p:cNvSpPr>
          <p:nvPr>
            <p:ph type="ctrTitle"/>
          </p:nvPr>
        </p:nvSpPr>
        <p:spPr>
          <a:xfrm>
            <a:off x="854735" y="1866900"/>
            <a:ext cx="7215538" cy="1054528"/>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dirty="0">
                <a:latin typeface="Times New Roman" panose="02020603050405020304" pitchFamily="18" charset="0"/>
                <a:cs typeface="Times New Roman" panose="02020603050405020304" pitchFamily="18" charset="0"/>
              </a:rPr>
              <a:t>Deepfake Detection </a:t>
            </a:r>
            <a:endParaRPr dirty="0">
              <a:latin typeface="Times New Roman" panose="02020603050405020304" pitchFamily="18" charset="0"/>
              <a:cs typeface="Times New Roman" panose="02020603050405020304" pitchFamily="18" charset="0"/>
            </a:endParaRPr>
          </a:p>
        </p:txBody>
      </p:sp>
      <p:sp>
        <p:nvSpPr>
          <p:cNvPr id="2246" name="Google Shape;2246;p37"/>
          <p:cNvSpPr txBox="1"/>
          <p:nvPr/>
        </p:nvSpPr>
        <p:spPr>
          <a:xfrm>
            <a:off x="0" y="1866900"/>
            <a:ext cx="609600" cy="1420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3600" b="1" dirty="0">
              <a:solidFill>
                <a:schemeClr val="lt1"/>
              </a:solidFill>
              <a:latin typeface="Barlow"/>
              <a:ea typeface="Barlow"/>
              <a:cs typeface="Barlow"/>
              <a:sym typeface="Barlow"/>
            </a:endParaRPr>
          </a:p>
        </p:txBody>
      </p:sp>
    </p:spTree>
    <p:extLst>
      <p:ext uri="{BB962C8B-B14F-4D97-AF65-F5344CB8AC3E}">
        <p14:creationId xmlns:p14="http://schemas.microsoft.com/office/powerpoint/2010/main" val="38887595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823AADE-C2A4-CA72-796C-3673BFE0208A}"/>
              </a:ext>
            </a:extLst>
          </p:cNvPr>
          <p:cNvSpPr>
            <a:spLocks noGrp="1"/>
          </p:cNvSpPr>
          <p:nvPr>
            <p:ph type="body" idx="1"/>
          </p:nvPr>
        </p:nvSpPr>
        <p:spPr>
          <a:xfrm>
            <a:off x="476087" y="576559"/>
            <a:ext cx="8191825" cy="3990382"/>
          </a:xfrm>
        </p:spPr>
        <p:txBody>
          <a:bodyPr/>
          <a:lstStyle/>
          <a:p>
            <a:r>
              <a:rPr lang="en-US" sz="1800" b="1" dirty="0">
                <a:latin typeface="Times New Roman" panose="02020603050405020304" pitchFamily="18" charset="0"/>
                <a:cs typeface="Times New Roman" panose="02020603050405020304" pitchFamily="18" charset="0"/>
                <a:sym typeface="Barlow SemiBold"/>
              </a:rPr>
              <a:t>Visual artefacts‐based methods </a:t>
            </a:r>
            <a:br>
              <a:rPr lang="en-US" sz="1800" b="1" dirty="0">
                <a:latin typeface="Times New Roman" panose="02020603050405020304" pitchFamily="18" charset="0"/>
                <a:cs typeface="Times New Roman" panose="02020603050405020304" pitchFamily="18" charset="0"/>
                <a:sym typeface="Barlow SemiBold"/>
              </a:rPr>
            </a:br>
            <a:br>
              <a:rPr lang="en-US" sz="1800" dirty="0">
                <a:latin typeface="Times New Roman" panose="02020603050405020304" pitchFamily="18" charset="0"/>
                <a:cs typeface="Times New Roman" panose="02020603050405020304" pitchFamily="18" charset="0"/>
                <a:sym typeface="Barlow SemiBold"/>
              </a:rPr>
            </a:br>
            <a:r>
              <a:rPr lang="en-US" sz="1800" dirty="0">
                <a:latin typeface="Times New Roman" panose="02020603050405020304" pitchFamily="18" charset="0"/>
                <a:cs typeface="Times New Roman" panose="02020603050405020304" pitchFamily="18" charset="0"/>
                <a:sym typeface="Barlow SemiBold"/>
              </a:rPr>
              <a:t>In most existing deepfake methods, the generated face has to be blended into an existing background image, causing exist intrinsic image discrepancies on the blending boundaries.</a:t>
            </a:r>
            <a:br>
              <a:rPr lang="en-US" sz="1800" dirty="0">
                <a:latin typeface="Times New Roman" panose="02020603050405020304" pitchFamily="18" charset="0"/>
                <a:cs typeface="Times New Roman" panose="02020603050405020304" pitchFamily="18" charset="0"/>
                <a:sym typeface="Barlow SemiBold"/>
              </a:rPr>
            </a:br>
            <a:endParaRPr lang="en-US" sz="1800" dirty="0">
              <a:latin typeface="Times New Roman" panose="02020603050405020304" pitchFamily="18" charset="0"/>
              <a:cs typeface="Times New Roman" panose="02020603050405020304" pitchFamily="18" charset="0"/>
              <a:sym typeface="Barlow SemiBold"/>
            </a:endParaRPr>
          </a:p>
          <a:p>
            <a:pPr marL="114300" indent="0">
              <a:buNone/>
            </a:pPr>
            <a:r>
              <a:rPr lang="en-US" sz="1800" dirty="0">
                <a:latin typeface="Times New Roman" panose="02020603050405020304" pitchFamily="18" charset="0"/>
                <a:cs typeface="Times New Roman" panose="02020603050405020304" pitchFamily="18" charset="0"/>
                <a:sym typeface="Barlow SemiBold"/>
              </a:rPr>
              <a:t>      There are main visualartefacts:</a:t>
            </a:r>
            <a:br>
              <a:rPr lang="en-US" sz="1800" dirty="0">
                <a:latin typeface="Times New Roman" panose="02020603050405020304" pitchFamily="18" charset="0"/>
                <a:cs typeface="Times New Roman" panose="02020603050405020304" pitchFamily="18" charset="0"/>
                <a:sym typeface="Barlow SemiBold"/>
              </a:rPr>
            </a:br>
            <a:r>
              <a:rPr lang="en-US" sz="1800" dirty="0">
                <a:latin typeface="Times New Roman" panose="02020603050405020304" pitchFamily="18" charset="0"/>
                <a:cs typeface="Times New Roman" panose="02020603050405020304" pitchFamily="18" charset="0"/>
                <a:sym typeface="Barlow SemiBold"/>
              </a:rPr>
              <a:t>          - Face warping artefacts</a:t>
            </a:r>
            <a:br>
              <a:rPr lang="en-US" sz="1800" dirty="0">
                <a:latin typeface="Times New Roman" panose="02020603050405020304" pitchFamily="18" charset="0"/>
                <a:cs typeface="Times New Roman" panose="02020603050405020304" pitchFamily="18" charset="0"/>
                <a:sym typeface="Barlow SemiBold"/>
              </a:rPr>
            </a:br>
            <a:r>
              <a:rPr lang="en-US" sz="1800" dirty="0">
                <a:latin typeface="Times New Roman" panose="02020603050405020304" pitchFamily="18" charset="0"/>
                <a:cs typeface="Times New Roman" panose="02020603050405020304" pitchFamily="18" charset="0"/>
                <a:sym typeface="Barlow SemiBold"/>
              </a:rPr>
              <a:t>          - Blending boundary</a:t>
            </a:r>
            <a:br>
              <a:rPr lang="en-US" sz="1800" dirty="0">
                <a:latin typeface="Times New Roman" panose="02020603050405020304" pitchFamily="18" charset="0"/>
                <a:cs typeface="Times New Roman" panose="02020603050405020304" pitchFamily="18" charset="0"/>
                <a:sym typeface="Barlow SemiBold"/>
              </a:rPr>
            </a:br>
            <a:r>
              <a:rPr lang="en-US" sz="1800" dirty="0">
                <a:latin typeface="Times New Roman" panose="02020603050405020304" pitchFamily="18" charset="0"/>
                <a:cs typeface="Times New Roman" panose="02020603050405020304" pitchFamily="18" charset="0"/>
                <a:sym typeface="Barlow SemiBold"/>
              </a:rPr>
              <a:t>          - Head pose inconsistency</a:t>
            </a:r>
            <a:br>
              <a:rPr lang="en-US" sz="1800" dirty="0">
                <a:latin typeface="Times New Roman" panose="02020603050405020304" pitchFamily="18" charset="0"/>
                <a:cs typeface="Times New Roman" panose="02020603050405020304" pitchFamily="18" charset="0"/>
                <a:sym typeface="Barlow SemiBold"/>
              </a:rPr>
            </a:br>
            <a:r>
              <a:rPr lang="en-US" sz="1800" dirty="0">
                <a:latin typeface="Times New Roman" panose="02020603050405020304" pitchFamily="18" charset="0"/>
                <a:cs typeface="Times New Roman" panose="02020603050405020304" pitchFamily="18" charset="0"/>
                <a:sym typeface="Barlow SemiBold"/>
              </a:rPr>
              <a:t>          - Teeth:  the line of the teeth is not clear and looks “cartoon” unnatural.</a:t>
            </a:r>
            <a:endParaRPr lang="en-US" sz="1800"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9AA01569-2BC3-D168-416A-2CA43D3551B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a:t>
            </a:fld>
            <a:endParaRPr lang="en" dirty="0"/>
          </a:p>
        </p:txBody>
      </p:sp>
      <p:pic>
        <p:nvPicPr>
          <p:cNvPr id="5" name="Picture 4">
            <a:extLst>
              <a:ext uri="{FF2B5EF4-FFF2-40B4-BE49-F238E27FC236}">
                <a16:creationId xmlns:a16="http://schemas.microsoft.com/office/drawing/2014/main" id="{1796AE07-3833-F133-1BB0-BF388DFC6037}"/>
              </a:ext>
            </a:extLst>
          </p:cNvPr>
          <p:cNvPicPr>
            <a:picLocks noChangeAspect="1"/>
          </p:cNvPicPr>
          <p:nvPr/>
        </p:nvPicPr>
        <p:blipFill>
          <a:blip r:embed="rId2"/>
          <a:stretch>
            <a:fillRect/>
          </a:stretch>
        </p:blipFill>
        <p:spPr>
          <a:xfrm>
            <a:off x="4049486" y="2056776"/>
            <a:ext cx="4618426" cy="1586039"/>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5358962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823AADE-C2A4-CA72-796C-3673BFE0208A}"/>
              </a:ext>
            </a:extLst>
          </p:cNvPr>
          <p:cNvSpPr>
            <a:spLocks noGrp="1"/>
          </p:cNvSpPr>
          <p:nvPr>
            <p:ph type="body" idx="1"/>
          </p:nvPr>
        </p:nvSpPr>
        <p:spPr>
          <a:xfrm>
            <a:off x="476087" y="576559"/>
            <a:ext cx="8191825" cy="3990382"/>
          </a:xfrm>
        </p:spPr>
        <p:txBody>
          <a:bodyPr/>
          <a:lstStyle/>
          <a:p>
            <a:r>
              <a:rPr lang="en-US" sz="1800" b="1" dirty="0">
                <a:latin typeface="Times New Roman" panose="02020603050405020304" pitchFamily="18" charset="0"/>
                <a:cs typeface="Times New Roman" panose="02020603050405020304" pitchFamily="18" charset="0"/>
                <a:sym typeface="Barlow SemiBold"/>
              </a:rPr>
              <a:t>Spatial and Temporal Features Analysis</a:t>
            </a:r>
            <a:br>
              <a:rPr lang="en-US" sz="1800" dirty="0">
                <a:latin typeface="Times New Roman" panose="02020603050405020304" pitchFamily="18" charset="0"/>
                <a:cs typeface="Times New Roman" panose="02020603050405020304" pitchFamily="18" charset="0"/>
                <a:sym typeface="Barlow SemiBold"/>
              </a:rPr>
            </a:br>
            <a:br>
              <a:rPr lang="en-US" sz="1800" dirty="0">
                <a:latin typeface="Times New Roman" panose="02020603050405020304" pitchFamily="18" charset="0"/>
                <a:cs typeface="Times New Roman" panose="02020603050405020304" pitchFamily="18" charset="0"/>
                <a:sym typeface="Barlow SemiBold"/>
              </a:rPr>
            </a:br>
            <a:r>
              <a:rPr lang="en-US" sz="1800" dirty="0">
                <a:latin typeface="Times New Roman" panose="02020603050405020304" pitchFamily="18" charset="0"/>
                <a:cs typeface="Times New Roman" panose="02020603050405020304" pitchFamily="18" charset="0"/>
                <a:sym typeface="Barlow SemiBold"/>
              </a:rPr>
              <a:t>Most current deepfake detection methods only use a single video frames. In fact, video manipulation can be carried out on multiple frame-level features. </a:t>
            </a:r>
            <a:br>
              <a:rPr lang="en-US" sz="1800" dirty="0">
                <a:latin typeface="Times New Roman" panose="02020603050405020304" pitchFamily="18" charset="0"/>
                <a:cs typeface="Times New Roman" panose="02020603050405020304" pitchFamily="18" charset="0"/>
                <a:sym typeface="Barlow SemiBold"/>
              </a:rPr>
            </a:br>
            <a:r>
              <a:rPr lang="en-US" sz="1800" dirty="0">
                <a:latin typeface="Times New Roman" panose="02020603050405020304" pitchFamily="18" charset="0"/>
                <a:cs typeface="Times New Roman" panose="02020603050405020304" pitchFamily="18" charset="0"/>
                <a:sym typeface="Barlow SemiBold"/>
              </a:rPr>
              <a:t>Recently, many researches have shown that analyzing the temporal sequence between frames can successfully help to discriminate the real video or the fake one.</a:t>
            </a:r>
            <a:br>
              <a:rPr lang="en-US" sz="1800" dirty="0">
                <a:latin typeface="Times New Roman" panose="02020603050405020304" pitchFamily="18" charset="0"/>
                <a:cs typeface="Times New Roman" panose="02020603050405020304" pitchFamily="18" charset="0"/>
                <a:sym typeface="Barlow SemiBold"/>
              </a:rPr>
            </a:br>
            <a:r>
              <a:rPr lang="en-US" sz="1800" dirty="0">
                <a:latin typeface="Times New Roman" panose="02020603050405020304" pitchFamily="18" charset="0"/>
                <a:cs typeface="Times New Roman" panose="02020603050405020304" pitchFamily="18" charset="0"/>
                <a:sym typeface="Barlow SemiBold"/>
              </a:rPr>
              <a:t>The model first employs a convolutional neural network (CNN) for frame features extraction. Afterwards, these features are passed to LSTM layer to analysis a temporal sequence for face manipulation between frames.</a:t>
            </a:r>
          </a:p>
          <a:p>
            <a:pPr marL="114300" indent="0">
              <a:buNone/>
            </a:pPr>
            <a:endParaRPr lang="en-US" sz="1800"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9AA01569-2BC3-D168-416A-2CA43D3551B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13</a:t>
            </a:fld>
            <a:endParaRPr lang="en" dirty="0"/>
          </a:p>
        </p:txBody>
      </p:sp>
      <p:pic>
        <p:nvPicPr>
          <p:cNvPr id="5" name="Picture 4">
            <a:extLst>
              <a:ext uri="{FF2B5EF4-FFF2-40B4-BE49-F238E27FC236}">
                <a16:creationId xmlns:a16="http://schemas.microsoft.com/office/drawing/2014/main" id="{E0B65E1F-E41F-0133-FBBB-2EDB29FEBE97}"/>
              </a:ext>
            </a:extLst>
          </p:cNvPr>
          <p:cNvPicPr>
            <a:picLocks noChangeAspect="1"/>
          </p:cNvPicPr>
          <p:nvPr/>
        </p:nvPicPr>
        <p:blipFill>
          <a:blip r:embed="rId2"/>
          <a:stretch>
            <a:fillRect/>
          </a:stretch>
        </p:blipFill>
        <p:spPr>
          <a:xfrm>
            <a:off x="1570534" y="3358208"/>
            <a:ext cx="6002929" cy="1278542"/>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4138578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823AADE-C2A4-CA72-796C-3673BFE0208A}"/>
              </a:ext>
            </a:extLst>
          </p:cNvPr>
          <p:cNvSpPr>
            <a:spLocks noGrp="1"/>
          </p:cNvSpPr>
          <p:nvPr>
            <p:ph type="body" idx="1"/>
          </p:nvPr>
        </p:nvSpPr>
        <p:spPr>
          <a:xfrm>
            <a:off x="476087" y="576559"/>
            <a:ext cx="8191825" cy="3990382"/>
          </a:xfrm>
        </p:spPr>
        <p:txBody>
          <a:bodyPr/>
          <a:lstStyle/>
          <a:p>
            <a:r>
              <a:rPr lang="en-US" sz="1800" dirty="0">
                <a:solidFill>
                  <a:schemeClr val="dk1"/>
                </a:solidFill>
                <a:latin typeface="Barlow Light"/>
                <a:sym typeface="Barlow SemiBold"/>
              </a:rPr>
              <a:t> </a:t>
            </a:r>
            <a:r>
              <a:rPr lang="en-US" sz="1800" b="1" dirty="0">
                <a:latin typeface="Times New Roman" panose="02020603050405020304" pitchFamily="18" charset="0"/>
                <a:cs typeface="Times New Roman" panose="02020603050405020304" pitchFamily="18" charset="0"/>
                <a:sym typeface="Barlow SemiBold"/>
              </a:rPr>
              <a:t>Camera‐fingerprints‐based methods</a:t>
            </a:r>
            <a:br>
              <a:rPr lang="en-US" sz="1800" dirty="0">
                <a:latin typeface="Times New Roman" panose="02020603050405020304" pitchFamily="18" charset="0"/>
                <a:cs typeface="Times New Roman" panose="02020603050405020304" pitchFamily="18" charset="0"/>
                <a:sym typeface="Barlow SemiBold"/>
              </a:rPr>
            </a:br>
            <a:br>
              <a:rPr lang="en-US" sz="1800" dirty="0">
                <a:latin typeface="Times New Roman" panose="02020603050405020304" pitchFamily="18" charset="0"/>
                <a:cs typeface="Times New Roman" panose="02020603050405020304" pitchFamily="18" charset="0"/>
                <a:sym typeface="Barlow SemiBold"/>
              </a:rPr>
            </a:br>
            <a:r>
              <a:rPr lang="en-US" sz="1800" dirty="0">
                <a:latin typeface="Times New Roman" panose="02020603050405020304" pitchFamily="18" charset="0"/>
                <a:cs typeface="Times New Roman" panose="02020603050405020304" pitchFamily="18" charset="0"/>
                <a:sym typeface="Barlow SemiBold"/>
              </a:rPr>
              <a:t>Camera fingerprints are a kind of noise with very weak energy, which plays an important role in forensic fields, especially source identification tasks.</a:t>
            </a:r>
            <a:br>
              <a:rPr lang="en-US" sz="1800" dirty="0">
                <a:latin typeface="Times New Roman" panose="02020603050405020304" pitchFamily="18" charset="0"/>
                <a:cs typeface="Times New Roman" panose="02020603050405020304" pitchFamily="18" charset="0"/>
                <a:sym typeface="Barlow SemiBold"/>
              </a:rPr>
            </a:br>
            <a:br>
              <a:rPr lang="en-US" sz="1800" dirty="0">
                <a:latin typeface="Times New Roman" panose="02020603050405020304" pitchFamily="18" charset="0"/>
                <a:cs typeface="Times New Roman" panose="02020603050405020304" pitchFamily="18" charset="0"/>
                <a:sym typeface="Barlow SemiBold"/>
              </a:rPr>
            </a:br>
            <a:r>
              <a:rPr lang="en-US" sz="1800" dirty="0">
                <a:latin typeface="Times New Roman" panose="02020603050405020304" pitchFamily="18" charset="0"/>
                <a:cs typeface="Times New Roman" panose="02020603050405020304" pitchFamily="18" charset="0"/>
                <a:sym typeface="Barlow SemiBold"/>
              </a:rPr>
              <a:t>Camera fingerprints have been proved to be effective in deepfake detection tasks. However, accurate estimation of camera fingerprints requires many images captured by different types of cameras.</a:t>
            </a:r>
            <a:br>
              <a:rPr lang="en-US" sz="1800" dirty="0">
                <a:latin typeface="Times New Roman" panose="02020603050405020304" pitchFamily="18" charset="0"/>
                <a:cs typeface="Times New Roman" panose="02020603050405020304" pitchFamily="18" charset="0"/>
                <a:sym typeface="Barlow SemiBold"/>
              </a:rPr>
            </a:br>
            <a:br>
              <a:rPr lang="en-US" sz="1800" dirty="0">
                <a:latin typeface="Times New Roman" panose="02020603050405020304" pitchFamily="18" charset="0"/>
                <a:cs typeface="Times New Roman" panose="02020603050405020304" pitchFamily="18" charset="0"/>
                <a:sym typeface="Barlow SemiBold"/>
              </a:rPr>
            </a:br>
            <a:r>
              <a:rPr lang="en-US" sz="1800" dirty="0">
                <a:latin typeface="Times New Roman" panose="02020603050405020304" pitchFamily="18" charset="0"/>
                <a:cs typeface="Times New Roman" panose="02020603050405020304" pitchFamily="18" charset="0"/>
                <a:sym typeface="Barlow SemiBold"/>
              </a:rPr>
              <a:t>Thus, there would be a decrease in accuracy when detecting images captured by unknown cameras. On the other hand, camera fingerprint‐based methods are not robust to simple image postprocessing such as compression, noise and blur. Since GAN images are generated model.</a:t>
            </a:r>
            <a:br>
              <a:rPr lang="ar-EG" sz="1800" dirty="0">
                <a:latin typeface="Times New Roman" panose="02020603050405020304" pitchFamily="18" charset="0"/>
                <a:cs typeface="Times New Roman" panose="02020603050405020304" pitchFamily="18" charset="0"/>
                <a:sym typeface="Barlow SemiBold"/>
              </a:rPr>
            </a:br>
            <a:endParaRPr lang="en-US" sz="1800"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9AA01569-2BC3-D168-416A-2CA43D3551B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14</a:t>
            </a:fld>
            <a:endParaRPr lang="en" dirty="0"/>
          </a:p>
        </p:txBody>
      </p:sp>
    </p:spTree>
    <p:extLst>
      <p:ext uri="{BB962C8B-B14F-4D97-AF65-F5344CB8AC3E}">
        <p14:creationId xmlns:p14="http://schemas.microsoft.com/office/powerpoint/2010/main" val="35908301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823AADE-C2A4-CA72-796C-3673BFE0208A}"/>
              </a:ext>
            </a:extLst>
          </p:cNvPr>
          <p:cNvSpPr>
            <a:spLocks noGrp="1"/>
          </p:cNvSpPr>
          <p:nvPr>
            <p:ph type="body" idx="1"/>
          </p:nvPr>
        </p:nvSpPr>
        <p:spPr>
          <a:xfrm>
            <a:off x="476087" y="576559"/>
            <a:ext cx="8191825" cy="3990382"/>
          </a:xfrm>
        </p:spPr>
        <p:txBody>
          <a:bodyPr/>
          <a:lstStyle/>
          <a:p>
            <a:r>
              <a:rPr lang="en-US" sz="1800" b="1" dirty="0">
                <a:latin typeface="Times New Roman" panose="02020603050405020304" pitchFamily="18" charset="0"/>
                <a:cs typeface="Times New Roman" panose="02020603050405020304" pitchFamily="18" charset="0"/>
                <a:sym typeface="Barlow SemiBold"/>
              </a:rPr>
              <a:t>Biological-Signals-based Method</a:t>
            </a:r>
            <a:br>
              <a:rPr lang="en-US" sz="2000" dirty="0">
                <a:solidFill>
                  <a:schemeClr val="dk1"/>
                </a:solidFill>
                <a:latin typeface="Barlow Light"/>
                <a:sym typeface="Barlow SemiBold"/>
              </a:rPr>
            </a:br>
            <a:br>
              <a:rPr lang="en-US" sz="1800" dirty="0">
                <a:latin typeface="Times New Roman" panose="02020603050405020304" pitchFamily="18" charset="0"/>
                <a:cs typeface="Times New Roman" panose="02020603050405020304" pitchFamily="18" charset="0"/>
                <a:sym typeface="Barlow SemiBold"/>
              </a:rPr>
            </a:br>
            <a:r>
              <a:rPr lang="en-US" sz="1800" dirty="0">
                <a:latin typeface="Times New Roman" panose="02020603050405020304" pitchFamily="18" charset="0"/>
                <a:cs typeface="Times New Roman" panose="02020603050405020304" pitchFamily="18" charset="0"/>
                <a:sym typeface="Barlow SemiBold"/>
              </a:rPr>
              <a:t> There are two </a:t>
            </a:r>
            <a:r>
              <a:rPr lang="en-US" sz="1800" dirty="0">
                <a:latin typeface="Times New Roman" panose="02020603050405020304" pitchFamily="18" charset="0"/>
                <a:cs typeface="Times New Roman" panose="02020603050405020304" pitchFamily="18" charset="0"/>
              </a:rPr>
              <a:t>approaches based on biological signals:</a:t>
            </a:r>
            <a:br>
              <a:rPr lang="en-US" sz="1800" dirty="0">
                <a:latin typeface="Times New Roman" panose="02020603050405020304" pitchFamily="18" charset="0"/>
                <a:cs typeface="Times New Roman" panose="02020603050405020304" pitchFamily="18" charset="0"/>
                <a:sym typeface="Barlow SemiBold"/>
              </a:rPr>
            </a:br>
            <a:r>
              <a:rPr lang="en-US" sz="1800" dirty="0">
                <a:latin typeface="Times New Roman" panose="02020603050405020304" pitchFamily="18" charset="0"/>
                <a:cs typeface="Times New Roman" panose="02020603050405020304" pitchFamily="18" charset="0"/>
                <a:sym typeface="Barlow SemiBold"/>
              </a:rPr>
              <a:t>      </a:t>
            </a:r>
          </a:p>
          <a:p>
            <a:pPr marL="114300" indent="0">
              <a:buNone/>
            </a:pPr>
            <a:r>
              <a:rPr lang="en-US" sz="1800" dirty="0">
                <a:latin typeface="Times New Roman" panose="02020603050405020304" pitchFamily="18" charset="0"/>
                <a:cs typeface="Times New Roman" panose="02020603050405020304" pitchFamily="18" charset="0"/>
                <a:sym typeface="Barlow SemiBold"/>
              </a:rPr>
              <a:t>        1. Heart Rate </a:t>
            </a:r>
            <a:br>
              <a:rPr lang="en-US" sz="1800" dirty="0">
                <a:latin typeface="Times New Roman" panose="02020603050405020304" pitchFamily="18" charset="0"/>
                <a:cs typeface="Times New Roman" panose="02020603050405020304" pitchFamily="18" charset="0"/>
                <a:sym typeface="Barlow SemiBold"/>
              </a:rPr>
            </a:br>
            <a:r>
              <a:rPr lang="en-US" sz="1800" dirty="0">
                <a:latin typeface="Times New Roman" panose="02020603050405020304" pitchFamily="18" charset="0"/>
                <a:cs typeface="Times New Roman" panose="02020603050405020304" pitchFamily="18" charset="0"/>
                <a:sym typeface="Barlow SemiBold"/>
              </a:rPr>
              <a:t>        2. Eye Blinking</a:t>
            </a:r>
            <a:br>
              <a:rPr lang="en-US" sz="1800" dirty="0">
                <a:latin typeface="Times New Roman" panose="02020603050405020304" pitchFamily="18" charset="0"/>
                <a:cs typeface="Times New Roman" panose="02020603050405020304" pitchFamily="18" charset="0"/>
                <a:sym typeface="Barlow SemiBold"/>
              </a:rPr>
            </a:br>
            <a:endParaRPr lang="en-US" sz="1800"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9AA01569-2BC3-D168-416A-2CA43D3551B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15</a:t>
            </a:fld>
            <a:endParaRPr lang="en" dirty="0"/>
          </a:p>
        </p:txBody>
      </p:sp>
      <p:pic>
        <p:nvPicPr>
          <p:cNvPr id="2" name="Picture 1">
            <a:extLst>
              <a:ext uri="{FF2B5EF4-FFF2-40B4-BE49-F238E27FC236}">
                <a16:creationId xmlns:a16="http://schemas.microsoft.com/office/drawing/2014/main" id="{AC5549EF-5E81-46A0-A6B6-1997BF778CD8}"/>
              </a:ext>
            </a:extLst>
          </p:cNvPr>
          <p:cNvPicPr>
            <a:picLocks noChangeAspect="1"/>
          </p:cNvPicPr>
          <p:nvPr/>
        </p:nvPicPr>
        <p:blipFill>
          <a:blip r:embed="rId2"/>
          <a:stretch>
            <a:fillRect/>
          </a:stretch>
        </p:blipFill>
        <p:spPr>
          <a:xfrm>
            <a:off x="4184072" y="1776598"/>
            <a:ext cx="3818206" cy="2215915"/>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5030242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737BD4E-8FDA-B44C-3A73-B915EEE7FC42}"/>
              </a:ext>
            </a:extLst>
          </p:cNvPr>
          <p:cNvSpPr>
            <a:spLocks noGrp="1"/>
          </p:cNvSpPr>
          <p:nvPr>
            <p:ph type="body" idx="1"/>
          </p:nvPr>
        </p:nvSpPr>
        <p:spPr>
          <a:xfrm>
            <a:off x="457200" y="623455"/>
            <a:ext cx="7978656" cy="4013195"/>
          </a:xfrm>
        </p:spPr>
        <p:txBody>
          <a:bodyPr/>
          <a:lstStyle/>
          <a:p>
            <a:r>
              <a:rPr lang="en-US" sz="1800" b="1" dirty="0">
                <a:latin typeface="Times New Roman" panose="02020603050405020304" pitchFamily="18" charset="0"/>
                <a:cs typeface="Times New Roman" panose="02020603050405020304" pitchFamily="18" charset="0"/>
                <a:sym typeface="Barlow SemiBold"/>
              </a:rPr>
              <a:t>General network-based method</a:t>
            </a:r>
            <a:br>
              <a:rPr lang="en-US" sz="1800" dirty="0">
                <a:latin typeface="Times New Roman" panose="02020603050405020304" pitchFamily="18" charset="0"/>
                <a:cs typeface="Times New Roman" panose="02020603050405020304" pitchFamily="18" charset="0"/>
                <a:sym typeface="Barlow SemiBold"/>
              </a:rPr>
            </a:br>
            <a:br>
              <a:rPr lang="en-US" sz="1800" dirty="0">
                <a:latin typeface="Times New Roman" panose="02020603050405020304" pitchFamily="18" charset="0"/>
                <a:cs typeface="Times New Roman" panose="02020603050405020304" pitchFamily="18" charset="0"/>
                <a:sym typeface="Barlow SemiBold"/>
              </a:rPr>
            </a:br>
            <a:r>
              <a:rPr lang="en-US" sz="1800" dirty="0">
                <a:latin typeface="Times New Roman" panose="02020603050405020304" pitchFamily="18" charset="0"/>
                <a:cs typeface="Times New Roman" panose="02020603050405020304" pitchFamily="18" charset="0"/>
                <a:sym typeface="Barlow SemiBold"/>
              </a:rPr>
              <a:t>In this method, </a:t>
            </a:r>
            <a:r>
              <a:rPr lang="en-US" sz="1800" dirty="0">
                <a:latin typeface="Times New Roman" panose="02020603050405020304" pitchFamily="18" charset="0"/>
                <a:cs typeface="Times New Roman" panose="02020603050405020304" pitchFamily="18" charset="0"/>
                <a:sym typeface="Raleway Thin"/>
              </a:rPr>
              <a:t>face images extracted from the detected video are used to train the detection network. Then, the trained network is applied to make predictions for all frames of this video. The predictions are finally calculated by averaging or voting strategy. Consequently, the detection accuracy is highly dependent on the neural networks, without the need to exploit specific distinguishable features. </a:t>
            </a:r>
            <a:br>
              <a:rPr lang="en-US" sz="1800" dirty="0">
                <a:latin typeface="Times New Roman" panose="02020603050405020304" pitchFamily="18" charset="0"/>
                <a:cs typeface="Times New Roman" panose="02020603050405020304" pitchFamily="18" charset="0"/>
                <a:sym typeface="Raleway Thin"/>
              </a:rPr>
            </a:br>
            <a:br>
              <a:rPr lang="en-US" sz="1800" dirty="0">
                <a:latin typeface="Times New Roman" panose="02020603050405020304" pitchFamily="18" charset="0"/>
                <a:cs typeface="Times New Roman" panose="02020603050405020304" pitchFamily="18" charset="0"/>
                <a:sym typeface="Raleway Thin"/>
              </a:rPr>
            </a:br>
            <a:r>
              <a:rPr lang="en-US" sz="1800" u="sng" dirty="0">
                <a:latin typeface="Times New Roman" panose="02020603050405020304" pitchFamily="18" charset="0"/>
                <a:cs typeface="Times New Roman" panose="02020603050405020304" pitchFamily="18" charset="0"/>
                <a:sym typeface="Raleway Thin"/>
              </a:rPr>
              <a:t>There are two types of this method: </a:t>
            </a:r>
            <a:br>
              <a:rPr lang="en-US" sz="1800" dirty="0">
                <a:latin typeface="Times New Roman" panose="02020603050405020304" pitchFamily="18" charset="0"/>
                <a:cs typeface="Times New Roman" panose="02020603050405020304" pitchFamily="18" charset="0"/>
                <a:sym typeface="Raleway Thin"/>
              </a:rPr>
            </a:br>
            <a:r>
              <a:rPr lang="en-US" sz="1800" dirty="0">
                <a:latin typeface="Times New Roman" panose="02020603050405020304" pitchFamily="18" charset="0"/>
                <a:cs typeface="Times New Roman" panose="02020603050405020304" pitchFamily="18" charset="0"/>
                <a:sym typeface="Raleway Thin"/>
              </a:rPr>
              <a:t>  -Transfer learning-based methods </a:t>
            </a:r>
            <a:br>
              <a:rPr lang="en-US" sz="1800" dirty="0">
                <a:latin typeface="Times New Roman" panose="02020603050405020304" pitchFamily="18" charset="0"/>
                <a:cs typeface="Times New Roman" panose="02020603050405020304" pitchFamily="18" charset="0"/>
                <a:sym typeface="Raleway Thin"/>
              </a:rPr>
            </a:br>
            <a:r>
              <a:rPr lang="en-US" sz="1800" dirty="0">
                <a:latin typeface="Times New Roman" panose="02020603050405020304" pitchFamily="18" charset="0"/>
                <a:cs typeface="Times New Roman" panose="02020603050405020304" pitchFamily="18" charset="0"/>
                <a:sym typeface="Raleway Thin"/>
              </a:rPr>
              <a:t>  -Detection approaches based on specially designed networks.</a:t>
            </a:r>
            <a:br>
              <a:rPr lang="en-US" sz="1800" dirty="0">
                <a:latin typeface="Times New Roman" panose="02020603050405020304" pitchFamily="18" charset="0"/>
                <a:cs typeface="Times New Roman" panose="02020603050405020304" pitchFamily="18" charset="0"/>
                <a:sym typeface="Barlow SemiBold"/>
              </a:rPr>
            </a:br>
            <a:br>
              <a:rPr lang="en-US" sz="2000" dirty="0">
                <a:solidFill>
                  <a:schemeClr val="dk1"/>
                </a:solidFill>
                <a:latin typeface="Times New Roman" panose="02020603050405020304" pitchFamily="18" charset="0"/>
                <a:cs typeface="Times New Roman" panose="02020603050405020304" pitchFamily="18" charset="0"/>
                <a:sym typeface="Barlow SemiBold"/>
              </a:rPr>
            </a:br>
            <a:endParaRPr lang="en-US" dirty="0"/>
          </a:p>
        </p:txBody>
      </p:sp>
      <p:sp>
        <p:nvSpPr>
          <p:cNvPr id="4" name="Slide Number Placeholder 3">
            <a:extLst>
              <a:ext uri="{FF2B5EF4-FFF2-40B4-BE49-F238E27FC236}">
                <a16:creationId xmlns:a16="http://schemas.microsoft.com/office/drawing/2014/main" id="{86CA75BC-43B1-F9BD-DA10-2CBC63CC43B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16</a:t>
            </a:fld>
            <a:endParaRPr lang="en" dirty="0"/>
          </a:p>
        </p:txBody>
      </p:sp>
    </p:spTree>
    <p:extLst>
      <p:ext uri="{BB962C8B-B14F-4D97-AF65-F5344CB8AC3E}">
        <p14:creationId xmlns:p14="http://schemas.microsoft.com/office/powerpoint/2010/main" val="34969906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43"/>
        <p:cNvGrpSpPr/>
        <p:nvPr/>
      </p:nvGrpSpPr>
      <p:grpSpPr>
        <a:xfrm>
          <a:off x="0" y="0"/>
          <a:ext cx="0" cy="0"/>
          <a:chOff x="0" y="0"/>
          <a:chExt cx="0" cy="0"/>
        </a:xfrm>
      </p:grpSpPr>
      <p:sp>
        <p:nvSpPr>
          <p:cNvPr id="2244" name="Google Shape;2244;p37"/>
          <p:cNvSpPr txBox="1">
            <a:spLocks noGrp="1"/>
          </p:cNvSpPr>
          <p:nvPr>
            <p:ph type="ctrTitle"/>
          </p:nvPr>
        </p:nvSpPr>
        <p:spPr>
          <a:xfrm>
            <a:off x="854735" y="1866900"/>
            <a:ext cx="7215538" cy="1054528"/>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dirty="0">
                <a:latin typeface="Times New Roman" panose="02020603050405020304" pitchFamily="18" charset="0"/>
                <a:cs typeface="Times New Roman" panose="02020603050405020304" pitchFamily="18" charset="0"/>
              </a:rPr>
              <a:t>Methodology</a:t>
            </a:r>
            <a:endParaRPr dirty="0">
              <a:latin typeface="Times New Roman" panose="02020603050405020304" pitchFamily="18" charset="0"/>
              <a:cs typeface="Times New Roman" panose="02020603050405020304" pitchFamily="18" charset="0"/>
            </a:endParaRPr>
          </a:p>
        </p:txBody>
      </p:sp>
      <p:sp>
        <p:nvSpPr>
          <p:cNvPr id="2246" name="Google Shape;2246;p37"/>
          <p:cNvSpPr txBox="1"/>
          <p:nvPr/>
        </p:nvSpPr>
        <p:spPr>
          <a:xfrm>
            <a:off x="0" y="1866900"/>
            <a:ext cx="609600" cy="1420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3600" b="1" dirty="0">
              <a:solidFill>
                <a:schemeClr val="lt1"/>
              </a:solidFill>
              <a:latin typeface="Barlow"/>
              <a:ea typeface="Barlow"/>
              <a:cs typeface="Barlow"/>
              <a:sym typeface="Barlow"/>
            </a:endParaRPr>
          </a:p>
        </p:txBody>
      </p:sp>
    </p:spTree>
    <p:extLst>
      <p:ext uri="{BB962C8B-B14F-4D97-AF65-F5344CB8AC3E}">
        <p14:creationId xmlns:p14="http://schemas.microsoft.com/office/powerpoint/2010/main" val="25531975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71AA56-632C-239D-0D62-77F1A2193395}"/>
              </a:ext>
            </a:extLst>
          </p:cNvPr>
          <p:cNvSpPr>
            <a:spLocks noGrp="1"/>
          </p:cNvSpPr>
          <p:nvPr>
            <p:ph type="title"/>
          </p:nvPr>
        </p:nvSpPr>
        <p:spPr>
          <a:xfrm>
            <a:off x="457200" y="605600"/>
            <a:ext cx="5640900" cy="565109"/>
          </a:xfrm>
        </p:spPr>
        <p:txBody>
          <a:bodyPr/>
          <a:lstStyle/>
          <a:p>
            <a:r>
              <a:rPr lang="en-US" sz="4400" dirty="0">
                <a:latin typeface="Times New Roman" panose="02020603050405020304" pitchFamily="18" charset="0"/>
                <a:cs typeface="Times New Roman" panose="02020603050405020304" pitchFamily="18" charset="0"/>
              </a:rPr>
              <a:t>Image Detection</a:t>
            </a:r>
          </a:p>
        </p:txBody>
      </p:sp>
      <p:sp>
        <p:nvSpPr>
          <p:cNvPr id="3" name="Text Placeholder 2">
            <a:extLst>
              <a:ext uri="{FF2B5EF4-FFF2-40B4-BE49-F238E27FC236}">
                <a16:creationId xmlns:a16="http://schemas.microsoft.com/office/drawing/2014/main" id="{9C8C0778-3308-E5C7-CB2C-E6A6FB2910B4}"/>
              </a:ext>
            </a:extLst>
          </p:cNvPr>
          <p:cNvSpPr>
            <a:spLocks noGrp="1"/>
          </p:cNvSpPr>
          <p:nvPr>
            <p:ph type="body" idx="1"/>
          </p:nvPr>
        </p:nvSpPr>
        <p:spPr>
          <a:xfrm>
            <a:off x="457200" y="1323109"/>
            <a:ext cx="8271164" cy="3313541"/>
          </a:xfrm>
        </p:spPr>
        <p:txBody>
          <a:bodyPr/>
          <a:lstStyle/>
          <a:p>
            <a:r>
              <a:rPr lang="en-US" sz="1600" dirty="0">
                <a:latin typeface="Times New Roman" panose="02020603050405020304" pitchFamily="18" charset="0"/>
                <a:cs typeface="Times New Roman" panose="02020603050405020304" pitchFamily="18" charset="0"/>
              </a:rPr>
              <a:t>We use </a:t>
            </a:r>
            <a:r>
              <a:rPr lang="en-US" sz="1600" b="1" dirty="0">
                <a:effectLst/>
                <a:latin typeface="Times New Roman" panose="02020603050405020304" pitchFamily="18" charset="0"/>
                <a:ea typeface="Times New Roman" panose="02020603050405020304" pitchFamily="18" charset="0"/>
              </a:rPr>
              <a:t>140k Real and Fake Faces</a:t>
            </a:r>
            <a:r>
              <a:rPr lang="en-US" sz="1600" dirty="0">
                <a:effectLst/>
                <a:latin typeface="Times New Roman" panose="02020603050405020304" pitchFamily="18" charset="0"/>
                <a:ea typeface="Times New Roman" panose="02020603050405020304" pitchFamily="18" charset="0"/>
              </a:rPr>
              <a:t> dataset for image detection</a:t>
            </a:r>
          </a:p>
          <a:p>
            <a:r>
              <a:rPr lang="en-US" sz="1600" b="1" u="sng" dirty="0">
                <a:latin typeface="Times New Roman" panose="02020603050405020304" pitchFamily="18" charset="0"/>
              </a:rPr>
              <a:t>Densenet121 Model</a:t>
            </a:r>
          </a:p>
          <a:p>
            <a:pPr marL="114300" indent="0">
              <a:buNone/>
            </a:pPr>
            <a:r>
              <a:rPr lang="en-US" sz="1600" dirty="0">
                <a:latin typeface="Times New Roman" panose="02020603050405020304" pitchFamily="18" charset="0"/>
                <a:cs typeface="Times New Roman" panose="02020603050405020304" pitchFamily="18" charset="0"/>
              </a:rPr>
              <a:t>In a Densenet architecture, each layer is </a:t>
            </a:r>
          </a:p>
          <a:p>
            <a:pPr marL="114300" indent="0">
              <a:buNone/>
            </a:pPr>
            <a:r>
              <a:rPr lang="en-US" sz="1600" dirty="0">
                <a:latin typeface="Times New Roman" panose="02020603050405020304" pitchFamily="18" charset="0"/>
                <a:cs typeface="Times New Roman" panose="02020603050405020304" pitchFamily="18" charset="0"/>
              </a:rPr>
              <a:t>connected directly with every other layer,</a:t>
            </a:r>
          </a:p>
          <a:p>
            <a:pPr marL="114300" indent="0">
              <a:buNone/>
            </a:pPr>
            <a:r>
              <a:rPr lang="en-US" sz="1600" dirty="0">
                <a:latin typeface="Times New Roman" panose="02020603050405020304" pitchFamily="18" charset="0"/>
                <a:cs typeface="Times New Roman" panose="02020603050405020304" pitchFamily="18" charset="0"/>
              </a:rPr>
              <a:t>hence the name Densely Connected </a:t>
            </a:r>
          </a:p>
          <a:p>
            <a:pPr marL="114300" indent="0">
              <a:buNone/>
            </a:pPr>
            <a:r>
              <a:rPr lang="en-US" sz="1600" dirty="0">
                <a:latin typeface="Times New Roman" panose="02020603050405020304" pitchFamily="18" charset="0"/>
                <a:cs typeface="Times New Roman" panose="02020603050405020304" pitchFamily="18" charset="0"/>
              </a:rPr>
              <a:t>Convolutional Network. For 'L' layers, </a:t>
            </a:r>
          </a:p>
          <a:p>
            <a:pPr marL="114300" indent="0">
              <a:buNone/>
            </a:pPr>
            <a:r>
              <a:rPr lang="en-US" sz="1600" dirty="0">
                <a:latin typeface="Times New Roman" panose="02020603050405020304" pitchFamily="18" charset="0"/>
                <a:cs typeface="Times New Roman" panose="02020603050405020304" pitchFamily="18" charset="0"/>
              </a:rPr>
              <a:t>there are L(L+1)/2 direct connections</a:t>
            </a:r>
          </a:p>
          <a:p>
            <a:pPr marL="114300" indent="0">
              <a:buNone/>
            </a:pPr>
            <a:r>
              <a:rPr lang="en-US" sz="1600" dirty="0">
                <a:effectLst/>
                <a:latin typeface="Times New Roman" panose="02020603050405020304" pitchFamily="18" charset="0"/>
                <a:ea typeface="Times New Roman" panose="02020603050405020304" pitchFamily="18" charset="0"/>
              </a:rPr>
              <a:t>It consists of 1 7*7 convolution layers, 58 3*3 convolution layers, 61 1*1 convolution layers, 4 AvgPool layers, 1 Fully Connected layer</a:t>
            </a:r>
            <a:endParaRPr lang="en-US" sz="1600" dirty="0">
              <a:latin typeface="Times New Roman" panose="02020603050405020304" pitchFamily="18" charset="0"/>
              <a:cs typeface="Times New Roman" panose="02020603050405020304" pitchFamily="18" charset="0"/>
            </a:endParaRPr>
          </a:p>
          <a:p>
            <a:pPr marL="114300" indent="0">
              <a:buNone/>
            </a:pPr>
            <a:endParaRPr lang="en-US" sz="1600" b="1" u="sng" dirty="0"/>
          </a:p>
          <a:p>
            <a:pPr marL="114300" indent="0">
              <a:buNone/>
            </a:pPr>
            <a:endParaRPr lang="en-US" sz="1600"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2823D3C1-257D-09F9-00FC-886AF010F4E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18</a:t>
            </a:fld>
            <a:endParaRPr lang="en" dirty="0"/>
          </a:p>
        </p:txBody>
      </p:sp>
      <p:pic>
        <p:nvPicPr>
          <p:cNvPr id="6" name="Picture 5">
            <a:extLst>
              <a:ext uri="{FF2B5EF4-FFF2-40B4-BE49-F238E27FC236}">
                <a16:creationId xmlns:a16="http://schemas.microsoft.com/office/drawing/2014/main" id="{74913657-1BA5-D876-6766-FA4B38E487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11940" y="2029834"/>
            <a:ext cx="4374860" cy="1615089"/>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0670466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71AA56-632C-239D-0D62-77F1A2193395}"/>
              </a:ext>
            </a:extLst>
          </p:cNvPr>
          <p:cNvSpPr>
            <a:spLocks noGrp="1"/>
          </p:cNvSpPr>
          <p:nvPr>
            <p:ph type="title"/>
          </p:nvPr>
        </p:nvSpPr>
        <p:spPr>
          <a:xfrm>
            <a:off x="457200" y="605600"/>
            <a:ext cx="5640900" cy="565109"/>
          </a:xfrm>
        </p:spPr>
        <p:txBody>
          <a:bodyPr/>
          <a:lstStyle/>
          <a:p>
            <a:r>
              <a:rPr lang="en-US" sz="4400" dirty="0">
                <a:latin typeface="Times New Roman" panose="02020603050405020304" pitchFamily="18" charset="0"/>
                <a:cs typeface="Times New Roman" panose="02020603050405020304" pitchFamily="18" charset="0"/>
              </a:rPr>
              <a:t>Image Detection</a:t>
            </a:r>
          </a:p>
        </p:txBody>
      </p:sp>
      <p:sp>
        <p:nvSpPr>
          <p:cNvPr id="3" name="Text Placeholder 2">
            <a:extLst>
              <a:ext uri="{FF2B5EF4-FFF2-40B4-BE49-F238E27FC236}">
                <a16:creationId xmlns:a16="http://schemas.microsoft.com/office/drawing/2014/main" id="{9C8C0778-3308-E5C7-CB2C-E6A6FB2910B4}"/>
              </a:ext>
            </a:extLst>
          </p:cNvPr>
          <p:cNvSpPr>
            <a:spLocks noGrp="1"/>
          </p:cNvSpPr>
          <p:nvPr>
            <p:ph type="body" idx="1"/>
          </p:nvPr>
        </p:nvSpPr>
        <p:spPr>
          <a:xfrm>
            <a:off x="457200" y="1323109"/>
            <a:ext cx="8271164" cy="3313541"/>
          </a:xfrm>
        </p:spPr>
        <p:txBody>
          <a:bodyPr/>
          <a:lstStyle/>
          <a:p>
            <a:pPr marL="114300" indent="0">
              <a:buNone/>
            </a:pPr>
            <a:endParaRPr lang="en-US" sz="1800" dirty="0">
              <a:effectLst/>
              <a:latin typeface="Times New Roman" panose="02020603050405020304" pitchFamily="18" charset="0"/>
              <a:ea typeface="Times New Roman" panose="02020603050405020304" pitchFamily="18" charset="0"/>
            </a:endParaRPr>
          </a:p>
          <a:p>
            <a:pPr marL="114300" indent="0">
              <a:buNone/>
            </a:pPr>
            <a:endParaRPr lang="en-US" sz="1800" dirty="0">
              <a:latin typeface="Times New Roman" panose="02020603050405020304" pitchFamily="18" charset="0"/>
              <a:ea typeface="Times New Roman" panose="02020603050405020304" pitchFamily="18" charset="0"/>
            </a:endParaRPr>
          </a:p>
          <a:p>
            <a:pPr marL="114300" indent="0">
              <a:buNone/>
            </a:pPr>
            <a:r>
              <a:rPr lang="en-US" sz="1800" dirty="0">
                <a:effectLst/>
                <a:latin typeface="Times New Roman" panose="02020603050405020304" pitchFamily="18" charset="0"/>
                <a:ea typeface="Times New Roman" panose="02020603050405020304" pitchFamily="18" charset="0"/>
              </a:rPr>
              <a:t>We use this model for</a:t>
            </a:r>
          </a:p>
          <a:p>
            <a:pPr marL="114300" indent="0">
              <a:buNone/>
            </a:pPr>
            <a:r>
              <a:rPr lang="en-US" sz="1800" dirty="0">
                <a:effectLst/>
                <a:latin typeface="Times New Roman" panose="02020603050405020304" pitchFamily="18" charset="0"/>
                <a:ea typeface="Times New Roman" panose="02020603050405020304" pitchFamily="18" charset="0"/>
              </a:rPr>
              <a:t>image detection.</a:t>
            </a:r>
          </a:p>
          <a:p>
            <a:pPr marL="114300" indent="0">
              <a:buNone/>
            </a:pPr>
            <a:r>
              <a:rPr lang="en-US" sz="1800" dirty="0">
                <a:effectLst/>
                <a:latin typeface="Times New Roman" panose="02020603050405020304" pitchFamily="18" charset="0"/>
                <a:ea typeface="Times New Roman" panose="02020603050405020304" pitchFamily="18" charset="0"/>
              </a:rPr>
              <a:t>The size of input image</a:t>
            </a:r>
          </a:p>
          <a:p>
            <a:pPr marL="114300" indent="0">
              <a:buNone/>
            </a:pPr>
            <a:r>
              <a:rPr lang="en-US" sz="1800" dirty="0">
                <a:effectLst/>
                <a:latin typeface="Times New Roman" panose="02020603050405020304" pitchFamily="18" charset="0"/>
                <a:ea typeface="Times New Roman" panose="02020603050405020304" pitchFamily="18" charset="0"/>
              </a:rPr>
              <a:t>to model is 224*224</a:t>
            </a:r>
            <a:endParaRPr lang="en-US" sz="1800" b="1" u="sng" dirty="0"/>
          </a:p>
          <a:p>
            <a:pPr marL="114300" indent="0">
              <a:buNone/>
            </a:pPr>
            <a:endParaRPr lang="en-US" sz="1600"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2823D3C1-257D-09F9-00FC-886AF010F4E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19</a:t>
            </a:fld>
            <a:endParaRPr lang="en" dirty="0"/>
          </a:p>
        </p:txBody>
      </p:sp>
      <p:pic>
        <p:nvPicPr>
          <p:cNvPr id="5" name="Picture 4" descr="A picture containing screenshot, text, font&#10;&#10;Description automatically generated">
            <a:extLst>
              <a:ext uri="{FF2B5EF4-FFF2-40B4-BE49-F238E27FC236}">
                <a16:creationId xmlns:a16="http://schemas.microsoft.com/office/drawing/2014/main" id="{5650CA40-F324-AB87-DB41-F40F6EF997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43200" y="1428049"/>
            <a:ext cx="5943600" cy="527685"/>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5DE8C8D9-6ED6-C74F-ED65-69787FC610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43200" y="1759017"/>
            <a:ext cx="5942330" cy="2857500"/>
          </a:xfrm>
          <a:prstGeom prst="rect">
            <a:avLst/>
          </a:prstGeom>
        </p:spPr>
      </p:pic>
    </p:spTree>
    <p:extLst>
      <p:ext uri="{BB962C8B-B14F-4D97-AF65-F5344CB8AC3E}">
        <p14:creationId xmlns:p14="http://schemas.microsoft.com/office/powerpoint/2010/main" val="31146366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13"/>
          <p:cNvSpPr txBox="1">
            <a:spLocks noGrp="1"/>
          </p:cNvSpPr>
          <p:nvPr>
            <p:ph type="title"/>
          </p:nvPr>
        </p:nvSpPr>
        <p:spPr>
          <a:xfrm>
            <a:off x="457199" y="614969"/>
            <a:ext cx="4230414" cy="739724"/>
          </a:xfrm>
          <a:prstGeom prst="rect">
            <a:avLst/>
          </a:prstGeom>
        </p:spPr>
        <p:txBody>
          <a:bodyPr spcFirstLastPara="1" wrap="square" lIns="0" tIns="0" rIns="0" bIns="0" anchor="t" anchorCtr="0">
            <a:noAutofit/>
          </a:bodyPr>
          <a:lstStyle/>
          <a:p>
            <a:pPr marL="0" lvl="0" indent="0" rtl="0">
              <a:spcBef>
                <a:spcPts val="0"/>
              </a:spcBef>
              <a:spcAft>
                <a:spcPts val="0"/>
              </a:spcAft>
              <a:buNone/>
            </a:pPr>
            <a:r>
              <a:rPr lang="en-US" sz="4400" dirty="0">
                <a:latin typeface="Times New Roman" panose="02020603050405020304" pitchFamily="18" charset="0"/>
                <a:cs typeface="Times New Roman" panose="02020603050405020304" pitchFamily="18" charset="0"/>
              </a:rPr>
              <a:t>Project Team:</a:t>
            </a:r>
            <a:br>
              <a:rPr lang="en-US" sz="4400" dirty="0">
                <a:latin typeface="Times New Roman" panose="02020603050405020304" pitchFamily="18" charset="0"/>
                <a:cs typeface="Times New Roman" panose="02020603050405020304" pitchFamily="18" charset="0"/>
              </a:rPr>
            </a:br>
            <a:endParaRPr sz="4400" dirty="0">
              <a:latin typeface="Times New Roman" panose="02020603050405020304" pitchFamily="18" charset="0"/>
              <a:cs typeface="Times New Roman" panose="02020603050405020304" pitchFamily="18" charset="0"/>
            </a:endParaRPr>
          </a:p>
        </p:txBody>
      </p:sp>
      <p:sp>
        <p:nvSpPr>
          <p:cNvPr id="345" name="Google Shape;345;p13"/>
          <p:cNvSpPr txBox="1">
            <a:spLocks noGrp="1"/>
          </p:cNvSpPr>
          <p:nvPr>
            <p:ph type="body" idx="1"/>
          </p:nvPr>
        </p:nvSpPr>
        <p:spPr>
          <a:xfrm>
            <a:off x="457199" y="1460938"/>
            <a:ext cx="4146331" cy="2460388"/>
          </a:xfrm>
          <a:prstGeom prst="rect">
            <a:avLst/>
          </a:prstGeom>
        </p:spPr>
        <p:txBody>
          <a:bodyPr spcFirstLastPara="1" wrap="square" lIns="0" tIns="0" rIns="0" bIns="0" anchor="t" anchorCtr="0">
            <a:noAutofit/>
          </a:bodyPr>
          <a:lstStyle/>
          <a:p>
            <a:r>
              <a:rPr lang="en-US" dirty="0">
                <a:latin typeface="Times New Roman" panose="02020603050405020304" pitchFamily="18" charset="0"/>
                <a:cs typeface="Times New Roman" panose="02020603050405020304" pitchFamily="18" charset="0"/>
              </a:rPr>
              <a:t>Ahmed Maher Gomaa Eraqy</a:t>
            </a:r>
          </a:p>
          <a:p>
            <a:r>
              <a:rPr lang="en-US" dirty="0">
                <a:latin typeface="Times New Roman" panose="02020603050405020304" pitchFamily="18" charset="0"/>
                <a:cs typeface="Times New Roman" panose="02020603050405020304" pitchFamily="18" charset="0"/>
              </a:rPr>
              <a:t>Aliaa El-Sayed Mohamed Ahmed</a:t>
            </a:r>
          </a:p>
          <a:p>
            <a:r>
              <a:rPr lang="en-US" dirty="0">
                <a:latin typeface="Times New Roman" panose="02020603050405020304" pitchFamily="18" charset="0"/>
                <a:cs typeface="Times New Roman" panose="02020603050405020304" pitchFamily="18" charset="0"/>
              </a:rPr>
              <a:t>Kariman Alaa El-Din El-Sayed Ibrahim</a:t>
            </a:r>
          </a:p>
          <a:p>
            <a:r>
              <a:rPr lang="en-US" dirty="0">
                <a:latin typeface="Times New Roman" panose="02020603050405020304" pitchFamily="18" charset="0"/>
                <a:cs typeface="Times New Roman" panose="02020603050405020304" pitchFamily="18" charset="0"/>
              </a:rPr>
              <a:t>Marwa Ahmed Abdo Mohamed</a:t>
            </a:r>
          </a:p>
          <a:p>
            <a:r>
              <a:rPr lang="en-US" dirty="0">
                <a:latin typeface="Times New Roman" panose="02020603050405020304" pitchFamily="18" charset="0"/>
                <a:cs typeface="Times New Roman" panose="02020603050405020304" pitchFamily="18" charset="0"/>
              </a:rPr>
              <a:t>Mayar Boghdady Ahmed Omar </a:t>
            </a:r>
          </a:p>
          <a:p>
            <a:r>
              <a:rPr lang="en-US" dirty="0">
                <a:latin typeface="Times New Roman" panose="02020603050405020304" pitchFamily="18" charset="0"/>
                <a:cs typeface="Times New Roman" panose="02020603050405020304" pitchFamily="18" charset="0"/>
              </a:rPr>
              <a:t>Shrouq Saber Mohamed Salem</a:t>
            </a:r>
          </a:p>
          <a:p>
            <a:pPr marL="0" lvl="0" indent="0" algn="l" rtl="0">
              <a:spcBef>
                <a:spcPts val="600"/>
              </a:spcBef>
              <a:spcAft>
                <a:spcPts val="0"/>
              </a:spcAft>
              <a:buClr>
                <a:schemeClr val="dk1"/>
              </a:buClr>
              <a:buSzPts val="1100"/>
              <a:buFont typeface="Arial"/>
              <a:buNone/>
            </a:pPr>
            <a:endParaRPr dirty="0"/>
          </a:p>
        </p:txBody>
      </p:sp>
      <p:sp>
        <p:nvSpPr>
          <p:cNvPr id="346" name="Google Shape;346;p13"/>
          <p:cNvSpPr txBox="1">
            <a:spLocks noGrp="1"/>
          </p:cNvSpPr>
          <p:nvPr>
            <p:ph type="body" idx="2"/>
          </p:nvPr>
        </p:nvSpPr>
        <p:spPr>
          <a:xfrm>
            <a:off x="2885090" y="3545348"/>
            <a:ext cx="4093779" cy="983183"/>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sz="1200" dirty="0">
                <a:solidFill>
                  <a:schemeClr val="accent3"/>
                </a:solidFill>
              </a:rPr>
              <a:t>.</a:t>
            </a:r>
            <a:endParaRPr sz="1200" dirty="0">
              <a:solidFill>
                <a:schemeClr val="accent3"/>
              </a:solidFill>
            </a:endParaRPr>
          </a:p>
          <a:p>
            <a:pPr algn="ctr"/>
            <a:r>
              <a:rPr lang="en-US" b="1" i="1" dirty="0">
                <a:solidFill>
                  <a:schemeClr val="accent2"/>
                </a:solidFill>
                <a:latin typeface="Times New Roman" panose="02020603050405020304" pitchFamily="18" charset="0"/>
                <a:cs typeface="Times New Roman" panose="02020603050405020304" pitchFamily="18" charset="0"/>
              </a:rPr>
              <a:t>Under Supervision of</a:t>
            </a:r>
            <a:endParaRPr lang="en-US" dirty="0">
              <a:solidFill>
                <a:schemeClr val="accent2"/>
              </a:solidFill>
              <a:latin typeface="Times New Roman" panose="02020603050405020304" pitchFamily="18" charset="0"/>
              <a:cs typeface="Times New Roman" panose="02020603050405020304" pitchFamily="18" charset="0"/>
            </a:endParaRPr>
          </a:p>
          <a:p>
            <a:pPr marL="114300" indent="0" algn="ctr">
              <a:buNone/>
            </a:pPr>
            <a:r>
              <a:rPr lang="en-US" b="1" dirty="0">
                <a:latin typeface="Times New Roman" panose="02020603050405020304" pitchFamily="18" charset="0"/>
                <a:cs typeface="Times New Roman" panose="02020603050405020304" pitchFamily="18" charset="0"/>
              </a:rPr>
              <a:t>     Dr.  Tamer Ahmed Abassy</a:t>
            </a:r>
            <a:endParaRPr lang="en-US" dirty="0">
              <a:latin typeface="Times New Roman" panose="02020603050405020304" pitchFamily="18" charset="0"/>
              <a:cs typeface="Times New Roman" panose="02020603050405020304" pitchFamily="18" charset="0"/>
            </a:endParaRPr>
          </a:p>
          <a:p>
            <a:pPr marL="0" lvl="0" indent="0" algn="ctr" rtl="0">
              <a:spcBef>
                <a:spcPts val="0"/>
              </a:spcBef>
              <a:spcAft>
                <a:spcPts val="0"/>
              </a:spcAft>
              <a:buClr>
                <a:schemeClr val="dk1"/>
              </a:buClr>
              <a:buSzPts val="1100"/>
              <a:buFont typeface="Arial"/>
              <a:buNone/>
            </a:pPr>
            <a:endParaRPr sz="1200" dirty="0">
              <a:solidFill>
                <a:schemeClr val="accent3"/>
              </a:solidFill>
            </a:endParaRPr>
          </a:p>
          <a:p>
            <a:pPr marL="0" lvl="0" indent="0" algn="ctr" rtl="0">
              <a:spcBef>
                <a:spcPts val="0"/>
              </a:spcBef>
              <a:spcAft>
                <a:spcPts val="0"/>
              </a:spcAft>
              <a:buNone/>
            </a:pPr>
            <a:endParaRPr sz="1200" dirty="0">
              <a:solidFill>
                <a:schemeClr val="accent3"/>
              </a:solidFill>
            </a:endParaRPr>
          </a:p>
        </p:txBody>
      </p:sp>
      <p:sp>
        <p:nvSpPr>
          <p:cNvPr id="347" name="Google Shape;347;p13"/>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2</a:t>
            </a:fld>
            <a:endParaRPr dirty="0"/>
          </a:p>
        </p:txBody>
      </p:sp>
      <p:pic>
        <p:nvPicPr>
          <p:cNvPr id="4" name="Picture 3"/>
          <p:cNvPicPr>
            <a:picLocks noChangeAspect="1"/>
          </p:cNvPicPr>
          <p:nvPr/>
        </p:nvPicPr>
        <p:blipFill>
          <a:blip r:embed="rId3"/>
          <a:stretch>
            <a:fillRect/>
          </a:stretch>
        </p:blipFill>
        <p:spPr>
          <a:xfrm>
            <a:off x="4931979" y="869129"/>
            <a:ext cx="3762704" cy="2683094"/>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71AA56-632C-239D-0D62-77F1A2193395}"/>
              </a:ext>
            </a:extLst>
          </p:cNvPr>
          <p:cNvSpPr>
            <a:spLocks noGrp="1"/>
          </p:cNvSpPr>
          <p:nvPr>
            <p:ph type="title"/>
          </p:nvPr>
        </p:nvSpPr>
        <p:spPr>
          <a:xfrm>
            <a:off x="457200" y="605600"/>
            <a:ext cx="5640900" cy="565109"/>
          </a:xfrm>
        </p:spPr>
        <p:txBody>
          <a:bodyPr/>
          <a:lstStyle/>
          <a:p>
            <a:r>
              <a:rPr lang="en-US" sz="4400" dirty="0">
                <a:latin typeface="Times New Roman" panose="02020603050405020304" pitchFamily="18" charset="0"/>
                <a:cs typeface="Times New Roman" panose="02020603050405020304" pitchFamily="18" charset="0"/>
              </a:rPr>
              <a:t>Image Detection</a:t>
            </a:r>
          </a:p>
        </p:txBody>
      </p:sp>
      <p:sp>
        <p:nvSpPr>
          <p:cNvPr id="3" name="Text Placeholder 2">
            <a:extLst>
              <a:ext uri="{FF2B5EF4-FFF2-40B4-BE49-F238E27FC236}">
                <a16:creationId xmlns:a16="http://schemas.microsoft.com/office/drawing/2014/main" id="{9C8C0778-3308-E5C7-CB2C-E6A6FB2910B4}"/>
              </a:ext>
            </a:extLst>
          </p:cNvPr>
          <p:cNvSpPr>
            <a:spLocks noGrp="1"/>
          </p:cNvSpPr>
          <p:nvPr>
            <p:ph type="body" idx="1"/>
          </p:nvPr>
        </p:nvSpPr>
        <p:spPr>
          <a:xfrm>
            <a:off x="457200" y="1323209"/>
            <a:ext cx="8271164" cy="3313541"/>
          </a:xfrm>
        </p:spPr>
        <p:txBody>
          <a:bodyPr/>
          <a:lstStyle/>
          <a:p>
            <a:pPr marL="0" marR="0" indent="0">
              <a:spcBef>
                <a:spcPts val="0"/>
              </a:spcBef>
              <a:spcAft>
                <a:spcPts val="0"/>
              </a:spcAft>
              <a:buNone/>
            </a:pPr>
            <a:endParaRPr lang="en-US" sz="1800" dirty="0">
              <a:effectLst/>
              <a:latin typeface="Times New Roman" panose="02020603050405020304" pitchFamily="18" charset="0"/>
              <a:ea typeface="Times New Roman" panose="02020603050405020304" pitchFamily="18" charset="0"/>
            </a:endParaRPr>
          </a:p>
          <a:p>
            <a:pPr marL="0" marR="0" indent="0">
              <a:spcBef>
                <a:spcPts val="0"/>
              </a:spcBef>
              <a:spcAft>
                <a:spcPts val="0"/>
              </a:spcAft>
              <a:buNone/>
            </a:pPr>
            <a:endParaRPr lang="en-US" sz="1800" dirty="0">
              <a:latin typeface="Times New Roman" panose="02020603050405020304" pitchFamily="18" charset="0"/>
              <a:ea typeface="Times New Roman" panose="02020603050405020304" pitchFamily="18" charset="0"/>
            </a:endParaRPr>
          </a:p>
          <a:p>
            <a:pPr marL="0" marR="0" indent="0">
              <a:spcBef>
                <a:spcPts val="0"/>
              </a:spcBef>
              <a:spcAft>
                <a:spcPts val="0"/>
              </a:spcAft>
              <a:buNone/>
            </a:pPr>
            <a:endParaRPr lang="en-US" sz="1800" dirty="0">
              <a:latin typeface="Times New Roman" panose="02020603050405020304" pitchFamily="18" charset="0"/>
              <a:ea typeface="Times New Roman" panose="02020603050405020304" pitchFamily="18" charset="0"/>
            </a:endParaRPr>
          </a:p>
          <a:p>
            <a:pPr marL="0" marR="0" indent="0">
              <a:spcBef>
                <a:spcPts val="0"/>
              </a:spcBef>
              <a:spcAft>
                <a:spcPts val="0"/>
              </a:spcAft>
              <a:buNone/>
            </a:pPr>
            <a:r>
              <a:rPr lang="en-US" sz="1800" dirty="0">
                <a:effectLst/>
                <a:latin typeface="Times New Roman" panose="02020603050405020304" pitchFamily="18" charset="0"/>
                <a:ea typeface="Times New Roman" panose="02020603050405020304" pitchFamily="18" charset="0"/>
              </a:rPr>
              <a:t>We train this model </a:t>
            </a:r>
          </a:p>
          <a:p>
            <a:pPr marL="0" marR="0" indent="0">
              <a:spcBef>
                <a:spcPts val="0"/>
              </a:spcBef>
              <a:spcAft>
                <a:spcPts val="0"/>
              </a:spcAft>
              <a:buNone/>
            </a:pPr>
            <a:r>
              <a:rPr lang="en-US" sz="1800" dirty="0">
                <a:effectLst/>
                <a:latin typeface="Times New Roman" panose="02020603050405020304" pitchFamily="18" charset="0"/>
                <a:ea typeface="Times New Roman" panose="02020603050405020304" pitchFamily="18" charset="0"/>
              </a:rPr>
              <a:t>within10 epochs.</a:t>
            </a:r>
          </a:p>
          <a:p>
            <a:pPr marL="0" marR="0" indent="0">
              <a:spcBef>
                <a:spcPts val="0"/>
              </a:spcBef>
              <a:spcAft>
                <a:spcPts val="0"/>
              </a:spcAft>
              <a:buNone/>
            </a:pPr>
            <a:r>
              <a:rPr lang="en-US" sz="1800" dirty="0">
                <a:effectLst/>
                <a:latin typeface="Times New Roman" panose="02020603050405020304" pitchFamily="18" charset="0"/>
                <a:ea typeface="Times New Roman" panose="02020603050405020304" pitchFamily="18" charset="0"/>
              </a:rPr>
              <a:t>The final accuracy</a:t>
            </a:r>
          </a:p>
          <a:p>
            <a:pPr marL="0" marR="0" indent="0">
              <a:spcBef>
                <a:spcPts val="0"/>
              </a:spcBef>
              <a:spcAft>
                <a:spcPts val="0"/>
              </a:spcAft>
              <a:buNone/>
            </a:pPr>
            <a:r>
              <a:rPr lang="en-US" sz="1800" dirty="0">
                <a:effectLst/>
                <a:latin typeface="Times New Roman" panose="02020603050405020304" pitchFamily="18" charset="0"/>
                <a:ea typeface="Times New Roman" panose="02020603050405020304" pitchFamily="18" charset="0"/>
              </a:rPr>
              <a:t>is </a:t>
            </a:r>
            <a:r>
              <a:rPr lang="en-US" sz="1800" b="1" dirty="0">
                <a:effectLst/>
                <a:latin typeface="Times New Roman" panose="02020603050405020304" pitchFamily="18" charset="0"/>
                <a:ea typeface="Times New Roman" panose="02020603050405020304" pitchFamily="18" charset="0"/>
              </a:rPr>
              <a:t>99% for training </a:t>
            </a:r>
            <a:r>
              <a:rPr lang="en-US" sz="1800" dirty="0">
                <a:effectLst/>
                <a:latin typeface="Times New Roman" panose="02020603050405020304" pitchFamily="18" charset="0"/>
                <a:ea typeface="Times New Roman" panose="02020603050405020304" pitchFamily="18" charset="0"/>
              </a:rPr>
              <a:t>and </a:t>
            </a:r>
          </a:p>
          <a:p>
            <a:pPr marL="0" marR="0" indent="0">
              <a:spcBef>
                <a:spcPts val="0"/>
              </a:spcBef>
              <a:spcAft>
                <a:spcPts val="0"/>
              </a:spcAft>
              <a:buNone/>
            </a:pPr>
            <a:r>
              <a:rPr lang="en-US" sz="1800" b="1" dirty="0">
                <a:effectLst/>
                <a:latin typeface="Times New Roman" panose="02020603050405020304" pitchFamily="18" charset="0"/>
                <a:ea typeface="Times New Roman" panose="02020603050405020304" pitchFamily="18" charset="0"/>
              </a:rPr>
              <a:t>97.5% for validation</a:t>
            </a:r>
            <a:r>
              <a:rPr lang="en-US" sz="1800" dirty="0">
                <a:effectLst/>
                <a:latin typeface="Times New Roman" panose="02020603050405020304" pitchFamily="18" charset="0"/>
                <a:ea typeface="Times New Roman" panose="02020603050405020304" pitchFamily="18" charset="0"/>
              </a:rPr>
              <a:t>.</a:t>
            </a:r>
            <a:endParaRPr lang="en-US" sz="1800"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2823D3C1-257D-09F9-00FC-886AF010F4E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20</a:t>
            </a:fld>
            <a:endParaRPr lang="en" dirty="0"/>
          </a:p>
        </p:txBody>
      </p:sp>
      <p:pic>
        <p:nvPicPr>
          <p:cNvPr id="6" name="Picture 5" descr="A screenshot of a computer&#10;&#10;Description automatically generated">
            <a:extLst>
              <a:ext uri="{FF2B5EF4-FFF2-40B4-BE49-F238E27FC236}">
                <a16:creationId xmlns:a16="http://schemas.microsoft.com/office/drawing/2014/main" id="{4ED411B5-DA90-121A-C4C7-753F58C475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43200" y="1323208"/>
            <a:ext cx="5943600" cy="3313541"/>
          </a:xfrm>
          <a:prstGeom prst="rect">
            <a:avLst/>
          </a:prstGeom>
        </p:spPr>
      </p:pic>
    </p:spTree>
    <p:extLst>
      <p:ext uri="{BB962C8B-B14F-4D97-AF65-F5344CB8AC3E}">
        <p14:creationId xmlns:p14="http://schemas.microsoft.com/office/powerpoint/2010/main" val="7188624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71AA56-632C-239D-0D62-77F1A2193395}"/>
              </a:ext>
            </a:extLst>
          </p:cNvPr>
          <p:cNvSpPr>
            <a:spLocks noGrp="1"/>
          </p:cNvSpPr>
          <p:nvPr>
            <p:ph type="title"/>
          </p:nvPr>
        </p:nvSpPr>
        <p:spPr>
          <a:xfrm>
            <a:off x="457200" y="605600"/>
            <a:ext cx="5640900" cy="565109"/>
          </a:xfrm>
        </p:spPr>
        <p:txBody>
          <a:bodyPr/>
          <a:lstStyle/>
          <a:p>
            <a:r>
              <a:rPr lang="en-US" sz="4400" dirty="0">
                <a:latin typeface="Times New Roman" panose="02020603050405020304" pitchFamily="18" charset="0"/>
                <a:cs typeface="Times New Roman" panose="02020603050405020304" pitchFamily="18" charset="0"/>
              </a:rPr>
              <a:t>Image Detection</a:t>
            </a:r>
          </a:p>
        </p:txBody>
      </p:sp>
      <p:sp>
        <p:nvSpPr>
          <p:cNvPr id="4" name="Slide Number Placeholder 3">
            <a:extLst>
              <a:ext uri="{FF2B5EF4-FFF2-40B4-BE49-F238E27FC236}">
                <a16:creationId xmlns:a16="http://schemas.microsoft.com/office/drawing/2014/main" id="{2823D3C1-257D-09F9-00FC-886AF010F4E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21</a:t>
            </a:fld>
            <a:endParaRPr lang="en" dirty="0"/>
          </a:p>
        </p:txBody>
      </p:sp>
      <p:pic>
        <p:nvPicPr>
          <p:cNvPr id="9" name="Picture 8" descr="A picture containing line, diagram, plot, screenshot&#10;&#10;Description automatically generated">
            <a:extLst>
              <a:ext uri="{FF2B5EF4-FFF2-40B4-BE49-F238E27FC236}">
                <a16:creationId xmlns:a16="http://schemas.microsoft.com/office/drawing/2014/main" id="{272BBDF3-92C7-50E3-9BC8-8B54255A29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1024" y="1530134"/>
            <a:ext cx="5600700" cy="283464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8275900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71AA56-632C-239D-0D62-77F1A2193395}"/>
              </a:ext>
            </a:extLst>
          </p:cNvPr>
          <p:cNvSpPr>
            <a:spLocks noGrp="1"/>
          </p:cNvSpPr>
          <p:nvPr>
            <p:ph type="title"/>
          </p:nvPr>
        </p:nvSpPr>
        <p:spPr>
          <a:xfrm>
            <a:off x="457200" y="605600"/>
            <a:ext cx="5640900" cy="565109"/>
          </a:xfrm>
        </p:spPr>
        <p:txBody>
          <a:bodyPr/>
          <a:lstStyle/>
          <a:p>
            <a:r>
              <a:rPr lang="en-US" sz="4400" dirty="0">
                <a:latin typeface="Times New Roman" panose="02020603050405020304" pitchFamily="18" charset="0"/>
                <a:cs typeface="Times New Roman" panose="02020603050405020304" pitchFamily="18" charset="0"/>
              </a:rPr>
              <a:t>Video Detection</a:t>
            </a:r>
          </a:p>
        </p:txBody>
      </p:sp>
      <p:sp>
        <p:nvSpPr>
          <p:cNvPr id="3" name="Text Placeholder 2">
            <a:extLst>
              <a:ext uri="{FF2B5EF4-FFF2-40B4-BE49-F238E27FC236}">
                <a16:creationId xmlns:a16="http://schemas.microsoft.com/office/drawing/2014/main" id="{9C8C0778-3308-E5C7-CB2C-E6A6FB2910B4}"/>
              </a:ext>
            </a:extLst>
          </p:cNvPr>
          <p:cNvSpPr>
            <a:spLocks noGrp="1"/>
          </p:cNvSpPr>
          <p:nvPr>
            <p:ph type="body" idx="1"/>
          </p:nvPr>
        </p:nvSpPr>
        <p:spPr>
          <a:xfrm>
            <a:off x="457200" y="1269559"/>
            <a:ext cx="8271164" cy="3367091"/>
          </a:xfrm>
        </p:spPr>
        <p:txBody>
          <a:bodyPr/>
          <a:lstStyle/>
          <a:p>
            <a:r>
              <a:rPr lang="en-US" sz="1600" dirty="0">
                <a:latin typeface="Times New Roman" panose="02020603050405020304" pitchFamily="18" charset="0"/>
                <a:cs typeface="Times New Roman" panose="02020603050405020304" pitchFamily="18" charset="0"/>
              </a:rPr>
              <a:t>We use </a:t>
            </a:r>
            <a:r>
              <a:rPr lang="en-US" sz="1600" b="1" dirty="0">
                <a:effectLst/>
                <a:latin typeface="Times New Roman" panose="02020603050405020304" pitchFamily="18" charset="0"/>
                <a:ea typeface="Times New Roman" panose="02020603050405020304" pitchFamily="18" charset="0"/>
              </a:rPr>
              <a:t>FaceForensics++</a:t>
            </a:r>
            <a:r>
              <a:rPr lang="en-US" sz="1600" dirty="0">
                <a:effectLst/>
                <a:latin typeface="Times New Roman" panose="02020603050405020304" pitchFamily="18" charset="0"/>
                <a:ea typeface="Times New Roman" panose="02020603050405020304" pitchFamily="18" charset="0"/>
              </a:rPr>
              <a:t> dataset for video detection</a:t>
            </a:r>
          </a:p>
          <a:p>
            <a:r>
              <a:rPr lang="en-US" sz="1600" dirty="0">
                <a:effectLst/>
                <a:latin typeface="Times New Roman" panose="02020603050405020304" pitchFamily="18" charset="0"/>
                <a:ea typeface="Times New Roman" panose="02020603050405020304" pitchFamily="18" charset="0"/>
              </a:rPr>
              <a:t>We use 900 real videos and 900 fake videos from this dataset.</a:t>
            </a:r>
          </a:p>
          <a:p>
            <a:r>
              <a:rPr lang="en-US" sz="1600" b="1" u="sng" dirty="0">
                <a:latin typeface="Times New Roman" panose="02020603050405020304" pitchFamily="18" charset="0"/>
              </a:rPr>
              <a:t>InceptionResnetV2 Model </a:t>
            </a:r>
          </a:p>
          <a:p>
            <a:pPr marL="114300" indent="0">
              <a:buNone/>
            </a:pPr>
            <a:r>
              <a:rPr lang="en-US" sz="1600" dirty="0">
                <a:latin typeface="Times New Roman" panose="02020603050405020304" pitchFamily="18" charset="0"/>
                <a:ea typeface="Times New Roman" panose="02020603050405020304" pitchFamily="18" charset="0"/>
              </a:rPr>
              <a:t>It’</a:t>
            </a:r>
            <a:r>
              <a:rPr lang="en-US" sz="1600" dirty="0">
                <a:effectLst/>
                <a:latin typeface="Times New Roman" panose="02020603050405020304" pitchFamily="18" charset="0"/>
                <a:ea typeface="Times New Roman" panose="02020603050405020304" pitchFamily="18" charset="0"/>
              </a:rPr>
              <a:t>s a convolutional neural network that is trained on more than </a:t>
            </a:r>
          </a:p>
          <a:p>
            <a:pPr marL="114300" indent="0">
              <a:buNone/>
            </a:pPr>
            <a:r>
              <a:rPr lang="en-US" sz="1600" dirty="0">
                <a:effectLst/>
                <a:latin typeface="Times New Roman" panose="02020603050405020304" pitchFamily="18" charset="0"/>
                <a:ea typeface="Times New Roman" panose="02020603050405020304" pitchFamily="18" charset="0"/>
              </a:rPr>
              <a:t>a million images from the ImageNet database. The network is </a:t>
            </a:r>
          </a:p>
          <a:p>
            <a:pPr marL="114300" indent="0">
              <a:buNone/>
            </a:pPr>
            <a:r>
              <a:rPr lang="en-US" sz="1600" dirty="0">
                <a:effectLst/>
                <a:latin typeface="Times New Roman" panose="02020603050405020304" pitchFamily="18" charset="0"/>
                <a:ea typeface="Times New Roman" panose="02020603050405020304" pitchFamily="18" charset="0"/>
              </a:rPr>
              <a:t>164 layers deep and can classify images into 1000 object</a:t>
            </a:r>
          </a:p>
          <a:p>
            <a:pPr marL="114300" indent="0">
              <a:buNone/>
            </a:pPr>
            <a:r>
              <a:rPr lang="en-US" sz="1600" dirty="0">
                <a:effectLst/>
                <a:latin typeface="Times New Roman" panose="02020603050405020304" pitchFamily="18" charset="0"/>
                <a:ea typeface="Times New Roman" panose="02020603050405020304" pitchFamily="18" charset="0"/>
              </a:rPr>
              <a:t>categories, such as keyboard, mouse, pencil, and many animals.</a:t>
            </a:r>
          </a:p>
          <a:p>
            <a:pPr marL="114300" indent="0">
              <a:buNone/>
            </a:pPr>
            <a:r>
              <a:rPr lang="en-US" sz="1600" dirty="0">
                <a:effectLst/>
                <a:latin typeface="Times New Roman" panose="02020603050405020304" pitchFamily="18" charset="0"/>
                <a:ea typeface="Times New Roman" panose="02020603050405020304" pitchFamily="18" charset="0"/>
              </a:rPr>
              <a:t>As a result, the network has learned rich feature representations</a:t>
            </a:r>
          </a:p>
          <a:p>
            <a:pPr marL="114300" indent="0">
              <a:buNone/>
            </a:pPr>
            <a:r>
              <a:rPr lang="en-US" sz="1600" dirty="0">
                <a:effectLst/>
                <a:latin typeface="Times New Roman" panose="02020603050405020304" pitchFamily="18" charset="0"/>
                <a:ea typeface="Times New Roman" panose="02020603050405020304" pitchFamily="18" charset="0"/>
              </a:rPr>
              <a:t>for a wide range of images. The network has an image input size</a:t>
            </a:r>
          </a:p>
          <a:p>
            <a:pPr marL="114300" indent="0">
              <a:buNone/>
            </a:pPr>
            <a:r>
              <a:rPr lang="en-US" sz="1600" dirty="0">
                <a:effectLst/>
                <a:latin typeface="Times New Roman" panose="02020603050405020304" pitchFamily="18" charset="0"/>
                <a:ea typeface="Times New Roman" panose="02020603050405020304" pitchFamily="18" charset="0"/>
              </a:rPr>
              <a:t>of 299-by-299.</a:t>
            </a:r>
          </a:p>
          <a:p>
            <a:pPr marL="114300" indent="0">
              <a:buNone/>
            </a:pPr>
            <a:endParaRPr lang="en-US" sz="1600" b="1" u="sng" dirty="0"/>
          </a:p>
          <a:p>
            <a:pPr marL="114300" indent="0">
              <a:buNone/>
            </a:pPr>
            <a:endParaRPr lang="en-US" sz="1600"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2823D3C1-257D-09F9-00FC-886AF010F4E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22</a:t>
            </a:fld>
            <a:endParaRPr lang="en" dirty="0"/>
          </a:p>
        </p:txBody>
      </p:sp>
      <p:pic>
        <p:nvPicPr>
          <p:cNvPr id="5" name="Picture 4" descr="A picture containing text, screenshot, font, number&#10;&#10;Description automatically generated">
            <a:extLst>
              <a:ext uri="{FF2B5EF4-FFF2-40B4-BE49-F238E27FC236}">
                <a16:creationId xmlns:a16="http://schemas.microsoft.com/office/drawing/2014/main" id="{944DE8BF-72A1-83A5-E53A-CDBCC2D6AD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27420" y="1224358"/>
            <a:ext cx="2659380" cy="3313542"/>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9123151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AFDEAD-3730-C86F-760C-0C25FA0BF202}"/>
              </a:ext>
            </a:extLst>
          </p:cNvPr>
          <p:cNvSpPr>
            <a:spLocks noGrp="1"/>
          </p:cNvSpPr>
          <p:nvPr>
            <p:ph type="title"/>
          </p:nvPr>
        </p:nvSpPr>
        <p:spPr>
          <a:xfrm>
            <a:off x="457200" y="605601"/>
            <a:ext cx="4357256" cy="572035"/>
          </a:xfrm>
        </p:spPr>
        <p:txBody>
          <a:bodyPr/>
          <a:lstStyle/>
          <a:p>
            <a:r>
              <a:rPr lang="en-US" sz="4400" dirty="0">
                <a:latin typeface="Times New Roman" panose="02020603050405020304" pitchFamily="18" charset="0"/>
                <a:cs typeface="Times New Roman" panose="02020603050405020304" pitchFamily="18" charset="0"/>
              </a:rPr>
              <a:t>Video Detection</a:t>
            </a:r>
            <a:endParaRPr lang="en-US" sz="4400" dirty="0"/>
          </a:p>
        </p:txBody>
      </p:sp>
      <p:sp>
        <p:nvSpPr>
          <p:cNvPr id="3" name="Text Placeholder 2">
            <a:extLst>
              <a:ext uri="{FF2B5EF4-FFF2-40B4-BE49-F238E27FC236}">
                <a16:creationId xmlns:a16="http://schemas.microsoft.com/office/drawing/2014/main" id="{970F4447-E95F-2060-D640-56E583296F6A}"/>
              </a:ext>
            </a:extLst>
          </p:cNvPr>
          <p:cNvSpPr>
            <a:spLocks noGrp="1"/>
          </p:cNvSpPr>
          <p:nvPr>
            <p:ph type="body" idx="1"/>
          </p:nvPr>
        </p:nvSpPr>
        <p:spPr>
          <a:xfrm>
            <a:off x="457199" y="1375794"/>
            <a:ext cx="8275739" cy="3162105"/>
          </a:xfrm>
        </p:spPr>
        <p:txBody>
          <a:bodyPr/>
          <a:lstStyle/>
          <a:p>
            <a:pPr marL="0" marR="0">
              <a:spcBef>
                <a:spcPts val="0"/>
              </a:spcBef>
              <a:spcAft>
                <a:spcPts val="0"/>
              </a:spcAft>
            </a:pPr>
            <a:r>
              <a:rPr lang="en-US" sz="1800" dirty="0">
                <a:effectLst/>
                <a:latin typeface="Times New Roman" panose="02020603050405020304" pitchFamily="18" charset="0"/>
                <a:ea typeface="Times New Roman" panose="02020603050405020304" pitchFamily="18" charset="0"/>
              </a:rPr>
              <a:t>Preprocessing of video:</a:t>
            </a:r>
          </a:p>
          <a:p>
            <a:pPr marL="0" marR="0" indent="0">
              <a:spcBef>
                <a:spcPts val="0"/>
              </a:spcBef>
              <a:spcAft>
                <a:spcPts val="0"/>
              </a:spcAft>
              <a:buNone/>
            </a:pPr>
            <a:endParaRPr lang="en-US" sz="1800" dirty="0">
              <a:effectLst/>
              <a:latin typeface="Times New Roman" panose="02020603050405020304" pitchFamily="18" charset="0"/>
              <a:ea typeface="Times New Roman" panose="02020603050405020304" pitchFamily="18" charset="0"/>
            </a:endParaRPr>
          </a:p>
          <a:p>
            <a:pPr marL="0" marR="0" indent="0">
              <a:spcBef>
                <a:spcPts val="0"/>
              </a:spcBef>
              <a:spcAft>
                <a:spcPts val="0"/>
              </a:spcAft>
              <a:buNone/>
            </a:pPr>
            <a:r>
              <a:rPr lang="en-US" sz="1800" dirty="0">
                <a:latin typeface="Times New Roman" panose="02020603050405020304" pitchFamily="18" charset="0"/>
                <a:ea typeface="Times New Roman" panose="02020603050405020304" pitchFamily="18" charset="0"/>
              </a:rPr>
              <a:t>           - </a:t>
            </a:r>
            <a:r>
              <a:rPr lang="en-US" sz="1800" u="sng" dirty="0">
                <a:effectLst/>
                <a:latin typeface="Times New Roman" panose="02020603050405020304" pitchFamily="18" charset="0"/>
                <a:ea typeface="Times New Roman" panose="02020603050405020304" pitchFamily="18" charset="0"/>
              </a:rPr>
              <a:t>CV2</a:t>
            </a:r>
            <a:r>
              <a:rPr lang="en-US" sz="1800" dirty="0">
                <a:effectLst/>
                <a:latin typeface="Times New Roman" panose="02020603050405020304" pitchFamily="18" charset="0"/>
                <a:ea typeface="Times New Roman" panose="02020603050405020304" pitchFamily="18" charset="0"/>
              </a:rPr>
              <a:t>: is used to read and analyze video files and convert them into processable</a:t>
            </a:r>
          </a:p>
          <a:p>
            <a:pPr marL="0" marR="0" indent="0">
              <a:spcBef>
                <a:spcPts val="0"/>
              </a:spcBef>
              <a:spcAft>
                <a:spcPts val="0"/>
              </a:spcAft>
              <a:buNone/>
            </a:pPr>
            <a:r>
              <a:rPr lang="en-US" sz="1800" dirty="0">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  arrays, resizing images size to 128 * 128 images size &amp; save the processed</a:t>
            </a:r>
          </a:p>
          <a:p>
            <a:pPr marL="0" marR="0" indent="0">
              <a:spcBef>
                <a:spcPts val="0"/>
              </a:spcBef>
              <a:spcAft>
                <a:spcPts val="0"/>
              </a:spcAft>
              <a:buNone/>
            </a:pPr>
            <a:r>
              <a:rPr lang="en-US" sz="1800" dirty="0">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  images after  preprocessing.</a:t>
            </a:r>
          </a:p>
          <a:p>
            <a:pPr marL="0" marR="0" indent="0">
              <a:spcBef>
                <a:spcPts val="0"/>
              </a:spcBef>
              <a:spcAft>
                <a:spcPts val="0"/>
              </a:spcAft>
              <a:buNone/>
            </a:pPr>
            <a:endParaRPr lang="en-US" sz="1600" dirty="0">
              <a:latin typeface="Times New Roman" panose="02020603050405020304" pitchFamily="18" charset="0"/>
              <a:ea typeface="Times New Roman" panose="02020603050405020304" pitchFamily="18" charset="0"/>
            </a:endParaRPr>
          </a:p>
          <a:p>
            <a:pPr marL="0" marR="0" indent="0">
              <a:spcBef>
                <a:spcPts val="0"/>
              </a:spcBef>
              <a:spcAft>
                <a:spcPts val="0"/>
              </a:spcAft>
              <a:buNone/>
            </a:pPr>
            <a:endParaRPr lang="en-US" sz="1600" dirty="0">
              <a:effectLst/>
              <a:latin typeface="Times New Roman" panose="02020603050405020304" pitchFamily="18" charset="0"/>
              <a:ea typeface="Times New Roman" panose="02020603050405020304" pitchFamily="18" charset="0"/>
            </a:endParaRPr>
          </a:p>
          <a:p>
            <a:pPr marL="0" marR="0" indent="0">
              <a:spcBef>
                <a:spcPts val="0"/>
              </a:spcBef>
              <a:spcAft>
                <a:spcPts val="0"/>
              </a:spcAft>
              <a:buNone/>
            </a:pPr>
            <a:r>
              <a:rPr lang="en-US" sz="1800" dirty="0">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   - </a:t>
            </a:r>
            <a:r>
              <a:rPr lang="en-US" sz="1800" u="sng" dirty="0">
                <a:effectLst/>
                <a:latin typeface="Times New Roman" panose="02020603050405020304" pitchFamily="18" charset="0"/>
                <a:ea typeface="Times New Roman" panose="02020603050405020304" pitchFamily="18" charset="0"/>
              </a:rPr>
              <a:t>dlib</a:t>
            </a:r>
            <a:r>
              <a:rPr lang="en-US" sz="1800" dirty="0">
                <a:effectLst/>
                <a:latin typeface="Times New Roman" panose="02020603050405020304" pitchFamily="18" charset="0"/>
                <a:ea typeface="Times New Roman" panose="02020603050405020304" pitchFamily="18" charset="0"/>
              </a:rPr>
              <a:t>: is used to detect faces in images.</a:t>
            </a:r>
          </a:p>
          <a:p>
            <a:pPr marL="0" marR="0" indent="0">
              <a:spcBef>
                <a:spcPts val="0"/>
              </a:spcBef>
              <a:spcAft>
                <a:spcPts val="0"/>
              </a:spcAft>
              <a:buNone/>
            </a:pPr>
            <a:endParaRPr lang="en-US" sz="1800" dirty="0">
              <a:effectLst/>
              <a:latin typeface="Times New Roman" panose="02020603050405020304" pitchFamily="18" charset="0"/>
              <a:ea typeface="Times New Roman" panose="02020603050405020304" pitchFamily="18" charset="0"/>
            </a:endParaRPr>
          </a:p>
          <a:p>
            <a:pPr marL="0" marR="0" indent="0">
              <a:spcBef>
                <a:spcPts val="0"/>
              </a:spcBef>
              <a:spcAft>
                <a:spcPts val="0"/>
              </a:spcAft>
              <a:buNone/>
            </a:pPr>
            <a:endParaRPr lang="en-US" sz="1800" dirty="0">
              <a:latin typeface="Times New Roman" panose="02020603050405020304" pitchFamily="18" charset="0"/>
              <a:ea typeface="Times New Roman" panose="02020603050405020304" pitchFamily="18" charset="0"/>
            </a:endParaRPr>
          </a:p>
          <a:p>
            <a:pPr marL="0" marR="0" indent="0">
              <a:spcBef>
                <a:spcPts val="0"/>
              </a:spcBef>
              <a:spcAft>
                <a:spcPts val="0"/>
              </a:spcAft>
              <a:buNone/>
            </a:pPr>
            <a:endParaRPr lang="en-US" sz="1800" dirty="0">
              <a:effectLst/>
              <a:latin typeface="Times New Roman" panose="02020603050405020304" pitchFamily="18" charset="0"/>
              <a:ea typeface="Times New Roman" panose="02020603050405020304" pitchFamily="18" charset="0"/>
            </a:endParaRPr>
          </a:p>
          <a:p>
            <a:pPr marL="0" marR="0" indent="0">
              <a:spcBef>
                <a:spcPts val="0"/>
              </a:spcBef>
              <a:spcAft>
                <a:spcPts val="0"/>
              </a:spcAft>
              <a:buNone/>
            </a:pPr>
            <a:endParaRPr lang="en-US" sz="1800" dirty="0">
              <a:latin typeface="Times New Roman" panose="02020603050405020304" pitchFamily="18" charset="0"/>
              <a:ea typeface="Times New Roman" panose="02020603050405020304" pitchFamily="18" charset="0"/>
            </a:endParaRPr>
          </a:p>
          <a:p>
            <a:pPr marL="0" marR="0" indent="0">
              <a:spcBef>
                <a:spcPts val="0"/>
              </a:spcBef>
              <a:spcAft>
                <a:spcPts val="0"/>
              </a:spcAft>
              <a:buNone/>
            </a:pPr>
            <a:endParaRPr lang="en-US" sz="1800" dirty="0">
              <a:effectLst/>
              <a:latin typeface="Times New Roman" panose="02020603050405020304" pitchFamily="18" charset="0"/>
              <a:ea typeface="Times New Roman" panose="02020603050405020304" pitchFamily="18" charset="0"/>
            </a:endParaRPr>
          </a:p>
          <a:p>
            <a:pPr marL="0" marR="0" indent="0">
              <a:spcBef>
                <a:spcPts val="0"/>
              </a:spcBef>
              <a:spcAft>
                <a:spcPts val="0"/>
              </a:spcAft>
              <a:buNone/>
            </a:pPr>
            <a:endParaRPr lang="en-US" sz="1800" dirty="0">
              <a:latin typeface="Times New Roman" panose="02020603050405020304" pitchFamily="18" charset="0"/>
              <a:ea typeface="Times New Roman" panose="02020603050405020304" pitchFamily="18" charset="0"/>
            </a:endParaRPr>
          </a:p>
        </p:txBody>
      </p:sp>
      <p:sp>
        <p:nvSpPr>
          <p:cNvPr id="4" name="Slide Number Placeholder 3">
            <a:extLst>
              <a:ext uri="{FF2B5EF4-FFF2-40B4-BE49-F238E27FC236}">
                <a16:creationId xmlns:a16="http://schemas.microsoft.com/office/drawing/2014/main" id="{1278F6B7-27BF-2906-A8C7-B674FA71AC0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23</a:t>
            </a:fld>
            <a:endParaRPr lang="en" dirty="0"/>
          </a:p>
        </p:txBody>
      </p:sp>
      <p:pic>
        <p:nvPicPr>
          <p:cNvPr id="5" name="Content Placeholder 6">
            <a:extLst>
              <a:ext uri="{FF2B5EF4-FFF2-40B4-BE49-F238E27FC236}">
                <a16:creationId xmlns:a16="http://schemas.microsoft.com/office/drawing/2014/main" id="{40A9A453-244D-D1B0-9E22-BDE8F2F597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43893" y="3835391"/>
            <a:ext cx="4456213" cy="501289"/>
          </a:xfrm>
          <a:prstGeom prst="rect">
            <a:avLst/>
          </a:prstGeom>
        </p:spPr>
      </p:pic>
    </p:spTree>
    <p:extLst>
      <p:ext uri="{BB962C8B-B14F-4D97-AF65-F5344CB8AC3E}">
        <p14:creationId xmlns:p14="http://schemas.microsoft.com/office/powerpoint/2010/main" val="35882961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71AA56-632C-239D-0D62-77F1A2193395}"/>
              </a:ext>
            </a:extLst>
          </p:cNvPr>
          <p:cNvSpPr>
            <a:spLocks noGrp="1"/>
          </p:cNvSpPr>
          <p:nvPr>
            <p:ph type="title"/>
          </p:nvPr>
        </p:nvSpPr>
        <p:spPr>
          <a:xfrm>
            <a:off x="457200" y="605600"/>
            <a:ext cx="5640900" cy="565109"/>
          </a:xfrm>
        </p:spPr>
        <p:txBody>
          <a:bodyPr/>
          <a:lstStyle/>
          <a:p>
            <a:r>
              <a:rPr lang="en-US" sz="4400" dirty="0">
                <a:latin typeface="Times New Roman" panose="02020603050405020304" pitchFamily="18" charset="0"/>
                <a:cs typeface="Times New Roman" panose="02020603050405020304" pitchFamily="18" charset="0"/>
              </a:rPr>
              <a:t>Video Detection</a:t>
            </a:r>
          </a:p>
        </p:txBody>
      </p:sp>
      <p:sp>
        <p:nvSpPr>
          <p:cNvPr id="3" name="Text Placeholder 2">
            <a:extLst>
              <a:ext uri="{FF2B5EF4-FFF2-40B4-BE49-F238E27FC236}">
                <a16:creationId xmlns:a16="http://schemas.microsoft.com/office/drawing/2014/main" id="{9C8C0778-3308-E5C7-CB2C-E6A6FB2910B4}"/>
              </a:ext>
            </a:extLst>
          </p:cNvPr>
          <p:cNvSpPr>
            <a:spLocks noGrp="1"/>
          </p:cNvSpPr>
          <p:nvPr>
            <p:ph type="body" idx="1"/>
          </p:nvPr>
        </p:nvSpPr>
        <p:spPr>
          <a:xfrm>
            <a:off x="457200" y="1269559"/>
            <a:ext cx="8271164" cy="3367091"/>
          </a:xfrm>
        </p:spPr>
        <p:txBody>
          <a:bodyPr/>
          <a:lstStyle/>
          <a:p>
            <a:pPr marL="114300" indent="0">
              <a:buNone/>
            </a:pPr>
            <a:endParaRPr lang="en-US" sz="1600" dirty="0">
              <a:latin typeface="Times New Roman" panose="02020603050405020304" pitchFamily="18" charset="0"/>
              <a:cs typeface="Times New Roman" panose="02020603050405020304" pitchFamily="18" charset="0"/>
            </a:endParaRPr>
          </a:p>
          <a:p>
            <a:pPr marL="114300" indent="0">
              <a:buNone/>
            </a:pPr>
            <a:endParaRPr lang="en-US" sz="1600" dirty="0">
              <a:latin typeface="Times New Roman" panose="02020603050405020304" pitchFamily="18" charset="0"/>
              <a:cs typeface="Times New Roman" panose="02020603050405020304" pitchFamily="18" charset="0"/>
            </a:endParaRPr>
          </a:p>
          <a:p>
            <a:pPr marL="114300" indent="0">
              <a:buNone/>
            </a:pPr>
            <a:r>
              <a:rPr lang="en-US" sz="1600" dirty="0">
                <a:latin typeface="Times New Roman" panose="02020603050405020304" pitchFamily="18" charset="0"/>
                <a:cs typeface="Times New Roman" panose="02020603050405020304" pitchFamily="18" charset="0"/>
              </a:rPr>
              <a:t>We use </a:t>
            </a:r>
            <a:r>
              <a:rPr lang="en-US" sz="1600" b="1" dirty="0">
                <a:latin typeface="Times New Roman" panose="02020603050405020304" pitchFamily="18" charset="0"/>
                <a:cs typeface="Times New Roman" panose="02020603050405020304" pitchFamily="18" charset="0"/>
              </a:rPr>
              <a:t>InceptionResnet model </a:t>
            </a:r>
            <a:r>
              <a:rPr lang="en-US" sz="1600" dirty="0">
                <a:latin typeface="Times New Roman" panose="02020603050405020304" pitchFamily="18" charset="0"/>
                <a:cs typeface="Times New Roman" panose="02020603050405020304" pitchFamily="18" charset="0"/>
              </a:rPr>
              <a:t>for </a:t>
            </a:r>
          </a:p>
          <a:p>
            <a:pPr marL="114300" indent="0">
              <a:buNone/>
            </a:pPr>
            <a:r>
              <a:rPr lang="en-US" sz="1600" dirty="0">
                <a:latin typeface="Times New Roman" panose="02020603050405020304" pitchFamily="18" charset="0"/>
                <a:cs typeface="Times New Roman" panose="02020603050405020304" pitchFamily="18" charset="0"/>
              </a:rPr>
              <a:t>video processing, and we resize </a:t>
            </a:r>
          </a:p>
          <a:p>
            <a:pPr marL="114300" indent="0">
              <a:buNone/>
            </a:pPr>
            <a:r>
              <a:rPr lang="en-US" sz="1600" dirty="0">
                <a:latin typeface="Times New Roman" panose="02020603050405020304" pitchFamily="18" charset="0"/>
                <a:cs typeface="Times New Roman" panose="02020603050405020304" pitchFamily="18" charset="0"/>
              </a:rPr>
              <a:t>the input image to 128*128 image size,</a:t>
            </a:r>
          </a:p>
          <a:p>
            <a:pPr marL="114300" indent="0">
              <a:buNone/>
            </a:pPr>
            <a:r>
              <a:rPr lang="en-US" sz="1600" dirty="0">
                <a:latin typeface="Times New Roman" panose="02020603050405020304" pitchFamily="18" charset="0"/>
                <a:cs typeface="Times New Roman" panose="02020603050405020304" pitchFamily="18" charset="0"/>
              </a:rPr>
              <a:t>it classifies images into 2 categories</a:t>
            </a:r>
          </a:p>
          <a:p>
            <a:pPr marL="114300" indent="0">
              <a:buNone/>
            </a:pPr>
            <a:r>
              <a:rPr lang="en-US" sz="1600" dirty="0">
                <a:latin typeface="Times New Roman" panose="02020603050405020304" pitchFamily="18" charset="0"/>
                <a:cs typeface="Times New Roman" panose="02020603050405020304" pitchFamily="18" charset="0"/>
              </a:rPr>
              <a:t>(Real or Fake) instead of 1000 categories.</a:t>
            </a:r>
          </a:p>
          <a:p>
            <a:pPr marL="114300" indent="0">
              <a:buNone/>
            </a:pPr>
            <a:endParaRPr lang="en-US" sz="1600" b="1" u="sng" dirty="0"/>
          </a:p>
          <a:p>
            <a:pPr marL="114300" indent="0">
              <a:buNone/>
            </a:pPr>
            <a:endParaRPr lang="en-US" sz="1600"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2823D3C1-257D-09F9-00FC-886AF010F4E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24</a:t>
            </a:fld>
            <a:endParaRPr lang="en" dirty="0"/>
          </a:p>
        </p:txBody>
      </p:sp>
      <p:pic>
        <p:nvPicPr>
          <p:cNvPr id="6" name="Picture 5" descr="A screenshot of a computer&#10;&#10;Description automatically generated">
            <a:extLst>
              <a:ext uri="{FF2B5EF4-FFF2-40B4-BE49-F238E27FC236}">
                <a16:creationId xmlns:a16="http://schemas.microsoft.com/office/drawing/2014/main" id="{8C7F12E7-7884-D7D5-501E-D5C5737971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76255" y="1500058"/>
            <a:ext cx="4710545" cy="2906091"/>
          </a:xfrm>
          <a:prstGeom prst="rect">
            <a:avLst/>
          </a:prstGeom>
          <a:ln>
            <a:solidFill>
              <a:schemeClr val="tx1"/>
            </a:solidFill>
          </a:ln>
        </p:spPr>
      </p:pic>
    </p:spTree>
    <p:extLst>
      <p:ext uri="{BB962C8B-B14F-4D97-AF65-F5344CB8AC3E}">
        <p14:creationId xmlns:p14="http://schemas.microsoft.com/office/powerpoint/2010/main" val="6864208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71AA56-632C-239D-0D62-77F1A2193395}"/>
              </a:ext>
            </a:extLst>
          </p:cNvPr>
          <p:cNvSpPr>
            <a:spLocks noGrp="1"/>
          </p:cNvSpPr>
          <p:nvPr>
            <p:ph type="title"/>
          </p:nvPr>
        </p:nvSpPr>
        <p:spPr>
          <a:xfrm>
            <a:off x="457200" y="605600"/>
            <a:ext cx="5640900" cy="565109"/>
          </a:xfrm>
        </p:spPr>
        <p:txBody>
          <a:bodyPr/>
          <a:lstStyle/>
          <a:p>
            <a:r>
              <a:rPr lang="en-US" sz="4400" dirty="0">
                <a:latin typeface="Times New Roman" panose="02020603050405020304" pitchFamily="18" charset="0"/>
                <a:cs typeface="Times New Roman" panose="02020603050405020304" pitchFamily="18" charset="0"/>
              </a:rPr>
              <a:t>Video Detection</a:t>
            </a:r>
          </a:p>
        </p:txBody>
      </p:sp>
      <p:sp>
        <p:nvSpPr>
          <p:cNvPr id="3" name="Text Placeholder 2">
            <a:extLst>
              <a:ext uri="{FF2B5EF4-FFF2-40B4-BE49-F238E27FC236}">
                <a16:creationId xmlns:a16="http://schemas.microsoft.com/office/drawing/2014/main" id="{9C8C0778-3308-E5C7-CB2C-E6A6FB2910B4}"/>
              </a:ext>
            </a:extLst>
          </p:cNvPr>
          <p:cNvSpPr>
            <a:spLocks noGrp="1"/>
          </p:cNvSpPr>
          <p:nvPr>
            <p:ph type="body" idx="1"/>
          </p:nvPr>
        </p:nvSpPr>
        <p:spPr>
          <a:xfrm>
            <a:off x="457200" y="1269559"/>
            <a:ext cx="8271164" cy="3367091"/>
          </a:xfrm>
        </p:spPr>
        <p:txBody>
          <a:bodyPr/>
          <a:lstStyle/>
          <a:p>
            <a:pPr marL="0" marR="0" indent="0">
              <a:spcBef>
                <a:spcPts val="0"/>
              </a:spcBef>
              <a:spcAft>
                <a:spcPts val="0"/>
              </a:spcAft>
              <a:buNone/>
            </a:pPr>
            <a:r>
              <a:rPr lang="en-US" sz="1600" dirty="0">
                <a:effectLst/>
                <a:latin typeface="Times New Roman" panose="02020603050405020304" pitchFamily="18" charset="0"/>
                <a:ea typeface="Times New Roman" panose="02020603050405020304" pitchFamily="18" charset="0"/>
              </a:rPr>
              <a:t>We train this model within 20 epochs. The final accuracy is </a:t>
            </a:r>
            <a:r>
              <a:rPr lang="en-US" sz="1600" b="1" dirty="0">
                <a:effectLst/>
                <a:latin typeface="Times New Roman" panose="02020603050405020304" pitchFamily="18" charset="0"/>
                <a:ea typeface="Times New Roman" panose="02020603050405020304" pitchFamily="18" charset="0"/>
              </a:rPr>
              <a:t>98% for training </a:t>
            </a:r>
            <a:r>
              <a:rPr lang="en-US" sz="1600" dirty="0">
                <a:effectLst/>
                <a:latin typeface="Times New Roman" panose="02020603050405020304" pitchFamily="18" charset="0"/>
                <a:ea typeface="Times New Roman" panose="02020603050405020304" pitchFamily="18" charset="0"/>
              </a:rPr>
              <a:t>and </a:t>
            </a:r>
            <a:r>
              <a:rPr lang="en-US" sz="1600" b="1" dirty="0">
                <a:effectLst/>
                <a:latin typeface="Times New Roman" panose="02020603050405020304" pitchFamily="18" charset="0"/>
                <a:ea typeface="Times New Roman" panose="02020603050405020304" pitchFamily="18" charset="0"/>
              </a:rPr>
              <a:t>95% for validation</a:t>
            </a:r>
            <a:r>
              <a:rPr lang="en-US" sz="1600" dirty="0">
                <a:effectLst/>
                <a:latin typeface="Times New Roman" panose="02020603050405020304" pitchFamily="18" charset="0"/>
                <a:ea typeface="Times New Roman" panose="02020603050405020304" pitchFamily="18" charset="0"/>
              </a:rPr>
              <a:t>. </a:t>
            </a:r>
          </a:p>
          <a:p>
            <a:pPr marL="114300" indent="0">
              <a:buNone/>
            </a:pPr>
            <a:endParaRPr lang="en-US" sz="1600" b="1" u="sng" dirty="0"/>
          </a:p>
          <a:p>
            <a:pPr marL="114300" indent="0">
              <a:buNone/>
            </a:pPr>
            <a:endParaRPr lang="en-US" sz="1600"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2823D3C1-257D-09F9-00FC-886AF010F4E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25</a:t>
            </a:fld>
            <a:endParaRPr lang="en" dirty="0"/>
          </a:p>
        </p:txBody>
      </p:sp>
      <p:pic>
        <p:nvPicPr>
          <p:cNvPr id="6" name="Picture 5" descr="A picture containing text, screenshot, font&#10;&#10;Description automatically generated">
            <a:extLst>
              <a:ext uri="{FF2B5EF4-FFF2-40B4-BE49-F238E27FC236}">
                <a16:creationId xmlns:a16="http://schemas.microsoft.com/office/drawing/2014/main" id="{A3D3B669-7BED-5284-D051-AD49CB61DB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1962655"/>
            <a:ext cx="3525982" cy="2575245"/>
          </a:xfrm>
          <a:prstGeom prst="rect">
            <a:avLst/>
          </a:prstGeom>
        </p:spPr>
      </p:pic>
      <p:pic>
        <p:nvPicPr>
          <p:cNvPr id="7" name="Picture 6" descr="A picture containing text, screenshot, menu, font&#10;&#10;Description automatically generated">
            <a:extLst>
              <a:ext uri="{FF2B5EF4-FFF2-40B4-BE49-F238E27FC236}">
                <a16:creationId xmlns:a16="http://schemas.microsoft.com/office/drawing/2014/main" id="{947A1A60-99DD-AD9C-8956-5CC2FAF965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28654" y="1962654"/>
            <a:ext cx="4558146" cy="2575245"/>
          </a:xfrm>
          <a:prstGeom prst="rect">
            <a:avLst/>
          </a:prstGeom>
        </p:spPr>
      </p:pic>
    </p:spTree>
    <p:extLst>
      <p:ext uri="{BB962C8B-B14F-4D97-AF65-F5344CB8AC3E}">
        <p14:creationId xmlns:p14="http://schemas.microsoft.com/office/powerpoint/2010/main" val="11465565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71AA56-632C-239D-0D62-77F1A2193395}"/>
              </a:ext>
            </a:extLst>
          </p:cNvPr>
          <p:cNvSpPr>
            <a:spLocks noGrp="1"/>
          </p:cNvSpPr>
          <p:nvPr>
            <p:ph type="title"/>
          </p:nvPr>
        </p:nvSpPr>
        <p:spPr>
          <a:xfrm>
            <a:off x="457200" y="605600"/>
            <a:ext cx="5640900" cy="565109"/>
          </a:xfrm>
        </p:spPr>
        <p:txBody>
          <a:bodyPr/>
          <a:lstStyle/>
          <a:p>
            <a:r>
              <a:rPr lang="en-US" sz="4400" dirty="0">
                <a:latin typeface="Times New Roman" panose="02020603050405020304" pitchFamily="18" charset="0"/>
                <a:cs typeface="Times New Roman" panose="02020603050405020304" pitchFamily="18" charset="0"/>
              </a:rPr>
              <a:t>Video Detection</a:t>
            </a:r>
          </a:p>
        </p:txBody>
      </p:sp>
      <p:sp>
        <p:nvSpPr>
          <p:cNvPr id="3" name="Text Placeholder 2">
            <a:extLst>
              <a:ext uri="{FF2B5EF4-FFF2-40B4-BE49-F238E27FC236}">
                <a16:creationId xmlns:a16="http://schemas.microsoft.com/office/drawing/2014/main" id="{9C8C0778-3308-E5C7-CB2C-E6A6FB2910B4}"/>
              </a:ext>
            </a:extLst>
          </p:cNvPr>
          <p:cNvSpPr>
            <a:spLocks noGrp="1"/>
          </p:cNvSpPr>
          <p:nvPr>
            <p:ph type="body" idx="1"/>
          </p:nvPr>
        </p:nvSpPr>
        <p:spPr>
          <a:xfrm>
            <a:off x="457200" y="1269559"/>
            <a:ext cx="8271164" cy="3367091"/>
          </a:xfrm>
        </p:spPr>
        <p:txBody>
          <a:bodyPr/>
          <a:lstStyle/>
          <a:p>
            <a:pPr marL="114300" indent="0">
              <a:buNone/>
            </a:pPr>
            <a:endParaRPr lang="en-US" sz="1600" b="1" u="sng" dirty="0"/>
          </a:p>
          <a:p>
            <a:pPr marL="114300" indent="0">
              <a:buNone/>
            </a:pPr>
            <a:endParaRPr lang="en-US" sz="1600"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2823D3C1-257D-09F9-00FC-886AF010F4E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26</a:t>
            </a:fld>
            <a:endParaRPr lang="en" dirty="0"/>
          </a:p>
        </p:txBody>
      </p:sp>
      <p:pic>
        <p:nvPicPr>
          <p:cNvPr id="6" name="Picture 5" descr="A picture containing text, screenshot, plot, line&#10;&#10;Description automatically generated">
            <a:extLst>
              <a:ext uri="{FF2B5EF4-FFF2-40B4-BE49-F238E27FC236}">
                <a16:creationId xmlns:a16="http://schemas.microsoft.com/office/drawing/2014/main" id="{8E89EA95-115F-3F1B-01A1-60C345F99E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1519" y="1449874"/>
            <a:ext cx="5740962" cy="3006459"/>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2834273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243"/>
        <p:cNvGrpSpPr/>
        <p:nvPr/>
      </p:nvGrpSpPr>
      <p:grpSpPr>
        <a:xfrm>
          <a:off x="0" y="0"/>
          <a:ext cx="0" cy="0"/>
          <a:chOff x="0" y="0"/>
          <a:chExt cx="0" cy="0"/>
        </a:xfrm>
      </p:grpSpPr>
      <p:sp>
        <p:nvSpPr>
          <p:cNvPr id="2244" name="Google Shape;2244;p37"/>
          <p:cNvSpPr txBox="1">
            <a:spLocks noGrp="1"/>
          </p:cNvSpPr>
          <p:nvPr>
            <p:ph type="ctrTitle"/>
          </p:nvPr>
        </p:nvSpPr>
        <p:spPr>
          <a:xfrm>
            <a:off x="1038462" y="2229716"/>
            <a:ext cx="5622447" cy="684068"/>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dirty="0">
                <a:latin typeface="Times New Roman" panose="02020603050405020304" pitchFamily="18" charset="0"/>
                <a:cs typeface="Times New Roman" panose="02020603050405020304" pitchFamily="18" charset="0"/>
              </a:rPr>
              <a:t>Survey</a:t>
            </a:r>
            <a:endParaRPr dirty="0">
              <a:latin typeface="Times New Roman" panose="02020603050405020304" pitchFamily="18" charset="0"/>
              <a:cs typeface="Times New Roman" panose="02020603050405020304" pitchFamily="18" charset="0"/>
            </a:endParaRPr>
          </a:p>
        </p:txBody>
      </p:sp>
      <p:sp>
        <p:nvSpPr>
          <p:cNvPr id="2246" name="Google Shape;2246;p37"/>
          <p:cNvSpPr txBox="1"/>
          <p:nvPr/>
        </p:nvSpPr>
        <p:spPr>
          <a:xfrm>
            <a:off x="0" y="1866900"/>
            <a:ext cx="609600" cy="1420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3600" b="1" dirty="0">
              <a:solidFill>
                <a:schemeClr val="lt1"/>
              </a:solidFill>
              <a:latin typeface="Barlow"/>
              <a:ea typeface="Barlow"/>
              <a:cs typeface="Barlow"/>
              <a:sym typeface="Barlow"/>
            </a:endParaRPr>
          </a:p>
        </p:txBody>
      </p:sp>
    </p:spTree>
    <p:extLst>
      <p:ext uri="{BB962C8B-B14F-4D97-AF65-F5344CB8AC3E}">
        <p14:creationId xmlns:p14="http://schemas.microsoft.com/office/powerpoint/2010/main" val="5369368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CA9C439-B688-4F64-F794-957C2937D022}"/>
              </a:ext>
            </a:extLst>
          </p:cNvPr>
          <p:cNvSpPr>
            <a:spLocks noGrp="1"/>
          </p:cNvSpPr>
          <p:nvPr>
            <p:ph type="body" idx="1"/>
          </p:nvPr>
        </p:nvSpPr>
        <p:spPr>
          <a:xfrm>
            <a:off x="234869" y="1196283"/>
            <a:ext cx="8414157" cy="3680516"/>
          </a:xfrm>
        </p:spPr>
        <p:txBody>
          <a:bodyPr/>
          <a:lstStyle/>
          <a:p>
            <a:pPr marL="114297" indent="0">
              <a:buNone/>
            </a:pPr>
            <a:r>
              <a:rPr lang="en-US" dirty="0">
                <a:latin typeface="Times New Roman" panose="02020603050405020304" pitchFamily="18" charset="0"/>
                <a:cs typeface="Times New Roman" panose="02020603050405020304" pitchFamily="18" charset="0"/>
              </a:rPr>
              <a:t>  </a:t>
            </a:r>
          </a:p>
          <a:p>
            <a:pPr marL="114297" indent="0">
              <a:buNone/>
            </a:pPr>
            <a:endParaRPr lang="en-US"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1EB3E963-40AC-F0F3-6E6C-547F5186373C}"/>
              </a:ext>
            </a:extLst>
          </p:cNvPr>
          <p:cNvSpPr>
            <a:spLocks noGrp="1"/>
          </p:cNvSpPr>
          <p:nvPr>
            <p:ph type="sldNum" idx="12"/>
          </p:nvPr>
        </p:nvSpPr>
        <p:spPr/>
        <p:txBody>
          <a:bodyPr/>
          <a:lstStyle/>
          <a:p>
            <a:fld id="{00000000-1234-1234-1234-123412341234}" type="slidenum">
              <a:rPr lang="en" smtClean="0">
                <a:latin typeface="Times New Roman" panose="02020603050405020304" pitchFamily="18" charset="0"/>
                <a:cs typeface="Times New Roman" panose="02020603050405020304" pitchFamily="18" charset="0"/>
              </a:rPr>
              <a:pPr/>
              <a:t>28</a:t>
            </a:fld>
            <a:endParaRPr lang="en" dirty="0">
              <a:latin typeface="Times New Roman" panose="02020603050405020304" pitchFamily="18" charset="0"/>
              <a:cs typeface="Times New Roman" panose="02020603050405020304" pitchFamily="18" charset="0"/>
            </a:endParaRPr>
          </a:p>
        </p:txBody>
      </p:sp>
      <p:graphicFrame>
        <p:nvGraphicFramePr>
          <p:cNvPr id="7" name="Table 6"/>
          <p:cNvGraphicFramePr>
            <a:graphicFrameLocks noGrp="1"/>
          </p:cNvGraphicFramePr>
          <p:nvPr>
            <p:extLst>
              <p:ext uri="{D42A27DB-BD31-4B8C-83A1-F6EECF244321}">
                <p14:modId xmlns:p14="http://schemas.microsoft.com/office/powerpoint/2010/main" val="1886073357"/>
              </p:ext>
            </p:extLst>
          </p:nvPr>
        </p:nvGraphicFramePr>
        <p:xfrm>
          <a:off x="494972" y="1213450"/>
          <a:ext cx="8023386" cy="3657600"/>
        </p:xfrm>
        <a:graphic>
          <a:graphicData uri="http://schemas.openxmlformats.org/drawingml/2006/table">
            <a:tbl>
              <a:tblPr firstRow="1" bandRow="1"/>
              <a:tblGrid>
                <a:gridCol w="1244622">
                  <a:extLst>
                    <a:ext uri="{9D8B030D-6E8A-4147-A177-3AD203B41FA5}">
                      <a16:colId xmlns:a16="http://schemas.microsoft.com/office/drawing/2014/main" val="556271853"/>
                    </a:ext>
                  </a:extLst>
                </a:gridCol>
                <a:gridCol w="1244622">
                  <a:extLst>
                    <a:ext uri="{9D8B030D-6E8A-4147-A177-3AD203B41FA5}">
                      <a16:colId xmlns:a16="http://schemas.microsoft.com/office/drawing/2014/main" val="1163850393"/>
                    </a:ext>
                  </a:extLst>
                </a:gridCol>
                <a:gridCol w="1244622">
                  <a:extLst>
                    <a:ext uri="{9D8B030D-6E8A-4147-A177-3AD203B41FA5}">
                      <a16:colId xmlns:a16="http://schemas.microsoft.com/office/drawing/2014/main" val="2108095452"/>
                    </a:ext>
                  </a:extLst>
                </a:gridCol>
                <a:gridCol w="1154833">
                  <a:extLst>
                    <a:ext uri="{9D8B030D-6E8A-4147-A177-3AD203B41FA5}">
                      <a16:colId xmlns:a16="http://schemas.microsoft.com/office/drawing/2014/main" val="3077708487"/>
                    </a:ext>
                  </a:extLst>
                </a:gridCol>
                <a:gridCol w="1316390">
                  <a:extLst>
                    <a:ext uri="{9D8B030D-6E8A-4147-A177-3AD203B41FA5}">
                      <a16:colId xmlns:a16="http://schemas.microsoft.com/office/drawing/2014/main" val="3155928881"/>
                    </a:ext>
                  </a:extLst>
                </a:gridCol>
                <a:gridCol w="1818297">
                  <a:extLst>
                    <a:ext uri="{9D8B030D-6E8A-4147-A177-3AD203B41FA5}">
                      <a16:colId xmlns:a16="http://schemas.microsoft.com/office/drawing/2014/main" val="1173161346"/>
                    </a:ext>
                  </a:extLst>
                </a:gridCol>
              </a:tblGrid>
              <a:tr h="389187">
                <a:tc>
                  <a:txBody>
                    <a:bodyPr/>
                    <a:lstStyle/>
                    <a:p>
                      <a:pPr algn="ctr"/>
                      <a:r>
                        <a:rPr lang="en-US" sz="1200" dirty="0">
                          <a:latin typeface="Times New Roman" panose="02020603050405020304" pitchFamily="18" charset="0"/>
                          <a:cs typeface="Times New Roman" panose="02020603050405020304" pitchFamily="18" charset="0"/>
                        </a:rPr>
                        <a:t>Model</a:t>
                      </a:r>
                    </a:p>
                  </a:txBody>
                  <a:tcPr/>
                </a:tc>
                <a:tc>
                  <a:txBody>
                    <a:bodyPr/>
                    <a:lstStyle/>
                    <a:p>
                      <a:pPr algn="ctr"/>
                      <a:r>
                        <a:rPr lang="en-US" sz="1200" dirty="0">
                          <a:latin typeface="Times New Roman" panose="02020603050405020304" pitchFamily="18" charset="0"/>
                          <a:cs typeface="Times New Roman" panose="02020603050405020304" pitchFamily="18" charset="0"/>
                        </a:rPr>
                        <a:t>Dataset splitting</a:t>
                      </a:r>
                    </a:p>
                  </a:txBody>
                  <a:tcPr/>
                </a:tc>
                <a:tc>
                  <a:txBody>
                    <a:bodyPr/>
                    <a:lstStyle/>
                    <a:p>
                      <a:pPr algn="ctr"/>
                      <a:r>
                        <a:rPr lang="en-US" sz="1200" dirty="0">
                          <a:latin typeface="Times New Roman" panose="02020603050405020304" pitchFamily="18" charset="0"/>
                          <a:cs typeface="Times New Roman" panose="02020603050405020304" pitchFamily="18" charset="0"/>
                        </a:rPr>
                        <a:t># Epochs</a:t>
                      </a:r>
                    </a:p>
                  </a:txBody>
                  <a:tcPr/>
                </a:tc>
                <a:tc>
                  <a:txBody>
                    <a:bodyPr/>
                    <a:lstStyle/>
                    <a:p>
                      <a:pPr algn="ctr"/>
                      <a:r>
                        <a:rPr lang="en-US" sz="1200" dirty="0">
                          <a:latin typeface="Times New Roman" panose="02020603050405020304" pitchFamily="18" charset="0"/>
                          <a:cs typeface="Times New Roman" panose="02020603050405020304" pitchFamily="18" charset="0"/>
                        </a:rPr>
                        <a:t>Train</a:t>
                      </a:r>
                      <a:r>
                        <a:rPr lang="en-US" sz="1200" baseline="0" dirty="0">
                          <a:latin typeface="Times New Roman" panose="02020603050405020304" pitchFamily="18" charset="0"/>
                          <a:cs typeface="Times New Roman" panose="02020603050405020304" pitchFamily="18" charset="0"/>
                        </a:rPr>
                        <a:t> Accuracy</a:t>
                      </a:r>
                      <a:endParaRPr lang="en-US" sz="12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baseline="0" dirty="0">
                          <a:latin typeface="Times New Roman" panose="02020603050405020304" pitchFamily="18" charset="0"/>
                          <a:cs typeface="Times New Roman" panose="02020603050405020304" pitchFamily="18" charset="0"/>
                        </a:rPr>
                        <a:t>Validation Accuracy</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US" sz="1200" dirty="0">
                          <a:latin typeface="Times New Roman" panose="02020603050405020304" pitchFamily="18" charset="0"/>
                          <a:cs typeface="Times New Roman" panose="02020603050405020304" pitchFamily="18" charset="0"/>
                        </a:rPr>
                        <a:t>Test Accuracy</a:t>
                      </a:r>
                    </a:p>
                  </a:txBody>
                  <a:tcPr/>
                </a:tc>
                <a:extLst>
                  <a:ext uri="{0D108BD9-81ED-4DB2-BD59-A6C34878D82A}">
                    <a16:rowId xmlns:a16="http://schemas.microsoft.com/office/drawing/2014/main" val="931283650"/>
                  </a:ext>
                </a:extLst>
              </a:tr>
              <a:tr h="544861">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dirty="0">
                          <a:latin typeface="Times New Roman" panose="02020603050405020304" pitchFamily="18" charset="0"/>
                          <a:cs typeface="Times New Roman" panose="02020603050405020304" pitchFamily="18" charset="0"/>
                        </a:rPr>
                        <a:t>Inception</a:t>
                      </a:r>
                      <a:r>
                        <a:rPr lang="en-US" sz="1200" baseline="0" dirty="0">
                          <a:latin typeface="Times New Roman" panose="02020603050405020304" pitchFamily="18" charset="0"/>
                          <a:cs typeface="Times New Roman" panose="02020603050405020304" pitchFamily="18" charset="0"/>
                        </a:rPr>
                        <a:t>ResentV2</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US" sz="1200" dirty="0">
                          <a:latin typeface="Times New Roman" panose="02020603050405020304" pitchFamily="18" charset="0"/>
                          <a:cs typeface="Times New Roman" panose="02020603050405020304" pitchFamily="18" charset="0"/>
                        </a:rPr>
                        <a:t>Train: 72%</a:t>
                      </a:r>
                    </a:p>
                    <a:p>
                      <a:pPr algn="ctr"/>
                      <a:r>
                        <a:rPr lang="en-US" sz="1200" dirty="0">
                          <a:latin typeface="Times New Roman" panose="02020603050405020304" pitchFamily="18" charset="0"/>
                          <a:cs typeface="Times New Roman" panose="02020603050405020304" pitchFamily="18" charset="0"/>
                        </a:rPr>
                        <a:t>Validation:</a:t>
                      </a:r>
                      <a:r>
                        <a:rPr lang="en-US" sz="1200" baseline="0" dirty="0">
                          <a:latin typeface="Times New Roman" panose="02020603050405020304" pitchFamily="18" charset="0"/>
                          <a:cs typeface="Times New Roman" panose="02020603050405020304" pitchFamily="18" charset="0"/>
                        </a:rPr>
                        <a:t> 14 %</a:t>
                      </a:r>
                    </a:p>
                    <a:p>
                      <a:pPr algn="ctr"/>
                      <a:r>
                        <a:rPr lang="en-US" sz="1200" baseline="0" dirty="0">
                          <a:latin typeface="Times New Roman" panose="02020603050405020304" pitchFamily="18" charset="0"/>
                          <a:cs typeface="Times New Roman" panose="02020603050405020304" pitchFamily="18" charset="0"/>
                        </a:rPr>
                        <a:t>Test:</a:t>
                      </a:r>
                      <a:r>
                        <a:rPr lang="en-US" sz="1200" dirty="0">
                          <a:latin typeface="Times New Roman" panose="02020603050405020304" pitchFamily="18" charset="0"/>
                          <a:cs typeface="Times New Roman" panose="02020603050405020304" pitchFamily="18" charset="0"/>
                        </a:rPr>
                        <a:t> 14 %</a:t>
                      </a:r>
                    </a:p>
                  </a:txBody>
                  <a:tcPr/>
                </a:tc>
                <a:tc>
                  <a:txBody>
                    <a:bodyPr/>
                    <a:lstStyle/>
                    <a:p>
                      <a:pPr algn="ctr"/>
                      <a:r>
                        <a:rPr lang="en-US" sz="1200" dirty="0">
                          <a:latin typeface="Times New Roman" panose="02020603050405020304" pitchFamily="18" charset="0"/>
                          <a:cs typeface="Times New Roman" panose="02020603050405020304" pitchFamily="18" charset="0"/>
                        </a:rPr>
                        <a:t>10</a:t>
                      </a:r>
                    </a:p>
                  </a:txBody>
                  <a:tcPr/>
                </a:tc>
                <a:tc>
                  <a:txBody>
                    <a:bodyPr/>
                    <a:lstStyle/>
                    <a:p>
                      <a:pPr algn="ctr"/>
                      <a:r>
                        <a:rPr lang="en-US" sz="1200" dirty="0">
                          <a:latin typeface="Times New Roman" panose="02020603050405020304" pitchFamily="18" charset="0"/>
                          <a:cs typeface="Times New Roman" panose="02020603050405020304" pitchFamily="18" charset="0"/>
                        </a:rPr>
                        <a:t>93.2%</a:t>
                      </a:r>
                    </a:p>
                  </a:txBody>
                  <a:tcPr/>
                </a:tc>
                <a:tc>
                  <a:txBody>
                    <a:bodyPr/>
                    <a:lstStyle/>
                    <a:p>
                      <a:pPr algn="ctr"/>
                      <a:r>
                        <a:rPr lang="en-US" sz="1200" dirty="0">
                          <a:latin typeface="Times New Roman" panose="02020603050405020304" pitchFamily="18" charset="0"/>
                          <a:cs typeface="Times New Roman" panose="02020603050405020304" pitchFamily="18" charset="0"/>
                        </a:rPr>
                        <a:t>89.6 %</a:t>
                      </a:r>
                    </a:p>
                  </a:txBody>
                  <a:tcPr/>
                </a:tc>
                <a:tc>
                  <a:txBody>
                    <a:bodyPr/>
                    <a:lstStyle/>
                    <a:p>
                      <a:pPr algn="ctr"/>
                      <a:r>
                        <a:rPr lang="en-US" sz="1200" dirty="0">
                          <a:latin typeface="Times New Roman" panose="02020603050405020304" pitchFamily="18" charset="0"/>
                          <a:cs typeface="Times New Roman" panose="02020603050405020304" pitchFamily="18" charset="0"/>
                        </a:rPr>
                        <a:t>82%</a:t>
                      </a:r>
                    </a:p>
                  </a:txBody>
                  <a:tcPr/>
                </a:tc>
                <a:extLst>
                  <a:ext uri="{0D108BD9-81ED-4DB2-BD59-A6C34878D82A}">
                    <a16:rowId xmlns:a16="http://schemas.microsoft.com/office/drawing/2014/main" val="869949564"/>
                  </a:ext>
                </a:extLst>
              </a:tr>
              <a:tr h="544861">
                <a:tc>
                  <a:txBody>
                    <a:bodyPr/>
                    <a:lstStyle/>
                    <a:p>
                      <a:pPr algn="ctr"/>
                      <a:r>
                        <a:rPr lang="en-US" sz="1200" dirty="0">
                          <a:latin typeface="Times New Roman" panose="02020603050405020304" pitchFamily="18" charset="0"/>
                          <a:cs typeface="Times New Roman" panose="02020603050405020304" pitchFamily="18" charset="0"/>
                        </a:rPr>
                        <a:t>Inception</a:t>
                      </a:r>
                      <a:r>
                        <a:rPr lang="en-US" sz="1200" baseline="0" dirty="0">
                          <a:latin typeface="Times New Roman" panose="02020603050405020304" pitchFamily="18" charset="0"/>
                          <a:cs typeface="Times New Roman" panose="02020603050405020304" pitchFamily="18" charset="0"/>
                        </a:rPr>
                        <a:t>ResentV2</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US" sz="1200" dirty="0">
                          <a:latin typeface="Times New Roman" panose="02020603050405020304" pitchFamily="18" charset="0"/>
                          <a:cs typeface="Times New Roman" panose="02020603050405020304" pitchFamily="18" charset="0"/>
                        </a:rPr>
                        <a:t>Train: 72%</a:t>
                      </a:r>
                    </a:p>
                    <a:p>
                      <a:pPr algn="ctr"/>
                      <a:r>
                        <a:rPr lang="en-US" sz="1200" dirty="0">
                          <a:latin typeface="Times New Roman" panose="02020603050405020304" pitchFamily="18" charset="0"/>
                          <a:cs typeface="Times New Roman" panose="02020603050405020304" pitchFamily="18" charset="0"/>
                        </a:rPr>
                        <a:t>Validation:</a:t>
                      </a:r>
                      <a:r>
                        <a:rPr lang="en-US" sz="1200" baseline="0" dirty="0">
                          <a:latin typeface="Times New Roman" panose="02020603050405020304" pitchFamily="18" charset="0"/>
                          <a:cs typeface="Times New Roman" panose="02020603050405020304" pitchFamily="18" charset="0"/>
                        </a:rPr>
                        <a:t> 14 %</a:t>
                      </a:r>
                    </a:p>
                    <a:p>
                      <a:pPr algn="ctr"/>
                      <a:r>
                        <a:rPr lang="en-US" sz="1200" baseline="0" dirty="0">
                          <a:latin typeface="Times New Roman" panose="02020603050405020304" pitchFamily="18" charset="0"/>
                          <a:cs typeface="Times New Roman" panose="02020603050405020304" pitchFamily="18" charset="0"/>
                        </a:rPr>
                        <a:t>Test:</a:t>
                      </a:r>
                      <a:r>
                        <a:rPr lang="en-US" sz="1200" dirty="0">
                          <a:latin typeface="Times New Roman" panose="02020603050405020304" pitchFamily="18" charset="0"/>
                          <a:cs typeface="Times New Roman" panose="02020603050405020304" pitchFamily="18" charset="0"/>
                        </a:rPr>
                        <a:t> 14 %</a:t>
                      </a:r>
                    </a:p>
                  </a:txBody>
                  <a:tcPr/>
                </a:tc>
                <a:tc>
                  <a:txBody>
                    <a:bodyPr/>
                    <a:lstStyle/>
                    <a:p>
                      <a:pPr algn="ctr"/>
                      <a:r>
                        <a:rPr lang="en-US" sz="1200" dirty="0">
                          <a:latin typeface="Times New Roman" panose="02020603050405020304" pitchFamily="18" charset="0"/>
                          <a:cs typeface="Times New Roman" panose="02020603050405020304" pitchFamily="18" charset="0"/>
                        </a:rPr>
                        <a:t>15</a:t>
                      </a:r>
                    </a:p>
                  </a:txBody>
                  <a:tcPr/>
                </a:tc>
                <a:tc>
                  <a:txBody>
                    <a:bodyPr/>
                    <a:lstStyle/>
                    <a:p>
                      <a:pPr algn="ctr"/>
                      <a:r>
                        <a:rPr lang="en-US" sz="1200" dirty="0">
                          <a:latin typeface="Times New Roman" panose="02020603050405020304" pitchFamily="18" charset="0"/>
                          <a:cs typeface="Times New Roman" panose="02020603050405020304" pitchFamily="18" charset="0"/>
                        </a:rPr>
                        <a:t>95.3</a:t>
                      </a:r>
                      <a:r>
                        <a:rPr lang="en-US" sz="1200" baseline="0" dirty="0">
                          <a:latin typeface="Times New Roman" panose="02020603050405020304" pitchFamily="18" charset="0"/>
                          <a:cs typeface="Times New Roman" panose="02020603050405020304" pitchFamily="18" charset="0"/>
                        </a:rPr>
                        <a:t> %</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US" sz="1200" dirty="0">
                          <a:latin typeface="Times New Roman" panose="02020603050405020304" pitchFamily="18" charset="0"/>
                          <a:cs typeface="Times New Roman" panose="02020603050405020304" pitchFamily="18" charset="0"/>
                        </a:rPr>
                        <a:t>92.1%</a:t>
                      </a:r>
                    </a:p>
                  </a:txBody>
                  <a:tcPr/>
                </a:tc>
                <a:tc>
                  <a:txBody>
                    <a:bodyPr/>
                    <a:lstStyle/>
                    <a:p>
                      <a:pPr algn="ctr"/>
                      <a:r>
                        <a:rPr lang="en-US" sz="1200" dirty="0">
                          <a:latin typeface="Times New Roman" panose="02020603050405020304" pitchFamily="18" charset="0"/>
                          <a:cs typeface="Times New Roman" panose="02020603050405020304" pitchFamily="18" charset="0"/>
                        </a:rPr>
                        <a:t>87.4 %</a:t>
                      </a:r>
                    </a:p>
                  </a:txBody>
                  <a:tcPr/>
                </a:tc>
                <a:extLst>
                  <a:ext uri="{0D108BD9-81ED-4DB2-BD59-A6C34878D82A}">
                    <a16:rowId xmlns:a16="http://schemas.microsoft.com/office/drawing/2014/main" val="2072598326"/>
                  </a:ext>
                </a:extLst>
              </a:tr>
              <a:tr h="544861">
                <a:tc>
                  <a:txBody>
                    <a:bodyPr/>
                    <a:lstStyle/>
                    <a:p>
                      <a:pPr algn="ctr"/>
                      <a:r>
                        <a:rPr lang="en-US" sz="1200" dirty="0">
                          <a:latin typeface="Times New Roman" panose="02020603050405020304" pitchFamily="18" charset="0"/>
                          <a:cs typeface="Times New Roman" panose="02020603050405020304" pitchFamily="18" charset="0"/>
                        </a:rPr>
                        <a:t>Efficientnet</a:t>
                      </a:r>
                    </a:p>
                  </a:txBody>
                  <a:tcPr/>
                </a:tc>
                <a:tc>
                  <a:txBody>
                    <a:bodyPr/>
                    <a:lstStyle/>
                    <a:p>
                      <a:pPr algn="ctr"/>
                      <a:r>
                        <a:rPr lang="en-US" sz="1200" dirty="0">
                          <a:latin typeface="Times New Roman" panose="02020603050405020304" pitchFamily="18" charset="0"/>
                          <a:cs typeface="Times New Roman" panose="02020603050405020304" pitchFamily="18" charset="0"/>
                        </a:rPr>
                        <a:t>Train: 72%</a:t>
                      </a:r>
                    </a:p>
                    <a:p>
                      <a:pPr algn="ctr"/>
                      <a:r>
                        <a:rPr lang="en-US" sz="1200" dirty="0">
                          <a:latin typeface="Times New Roman" panose="02020603050405020304" pitchFamily="18" charset="0"/>
                          <a:cs typeface="Times New Roman" panose="02020603050405020304" pitchFamily="18" charset="0"/>
                        </a:rPr>
                        <a:t>Validation:</a:t>
                      </a:r>
                      <a:r>
                        <a:rPr lang="en-US" sz="1200" baseline="0" dirty="0">
                          <a:latin typeface="Times New Roman" panose="02020603050405020304" pitchFamily="18" charset="0"/>
                          <a:cs typeface="Times New Roman" panose="02020603050405020304" pitchFamily="18" charset="0"/>
                        </a:rPr>
                        <a:t> 14 %</a:t>
                      </a:r>
                    </a:p>
                    <a:p>
                      <a:pPr algn="ctr"/>
                      <a:r>
                        <a:rPr lang="en-US" sz="1200" baseline="0" dirty="0">
                          <a:latin typeface="Times New Roman" panose="02020603050405020304" pitchFamily="18" charset="0"/>
                          <a:cs typeface="Times New Roman" panose="02020603050405020304" pitchFamily="18" charset="0"/>
                        </a:rPr>
                        <a:t>Test:</a:t>
                      </a:r>
                      <a:r>
                        <a:rPr lang="en-US" sz="1200" dirty="0">
                          <a:latin typeface="Times New Roman" panose="02020603050405020304" pitchFamily="18" charset="0"/>
                          <a:cs typeface="Times New Roman" panose="02020603050405020304" pitchFamily="18" charset="0"/>
                        </a:rPr>
                        <a:t> 14 %</a:t>
                      </a:r>
                    </a:p>
                  </a:txBody>
                  <a:tcPr/>
                </a:tc>
                <a:tc>
                  <a:txBody>
                    <a:bodyPr/>
                    <a:lstStyle/>
                    <a:p>
                      <a:pPr algn="ctr"/>
                      <a:r>
                        <a:rPr lang="en-US" sz="1200" dirty="0">
                          <a:latin typeface="Times New Roman" panose="02020603050405020304" pitchFamily="18" charset="0"/>
                          <a:cs typeface="Times New Roman" panose="02020603050405020304" pitchFamily="18" charset="0"/>
                        </a:rPr>
                        <a:t>10</a:t>
                      </a:r>
                    </a:p>
                  </a:txBody>
                  <a:tcPr/>
                </a:tc>
                <a:tc>
                  <a:txBody>
                    <a:bodyPr/>
                    <a:lstStyle/>
                    <a:p>
                      <a:pPr algn="ctr"/>
                      <a:r>
                        <a:rPr lang="en-US" sz="1200" dirty="0">
                          <a:latin typeface="Times New Roman" panose="02020603050405020304" pitchFamily="18" charset="0"/>
                          <a:cs typeface="Times New Roman" panose="02020603050405020304" pitchFamily="18" charset="0"/>
                        </a:rPr>
                        <a:t>85.7 %</a:t>
                      </a:r>
                    </a:p>
                  </a:txBody>
                  <a:tcPr/>
                </a:tc>
                <a:tc>
                  <a:txBody>
                    <a:bodyPr/>
                    <a:lstStyle/>
                    <a:p>
                      <a:pPr algn="ctr"/>
                      <a:r>
                        <a:rPr lang="en-US" sz="1200" dirty="0">
                          <a:latin typeface="Times New Roman" panose="02020603050405020304" pitchFamily="18" charset="0"/>
                          <a:cs typeface="Times New Roman" panose="02020603050405020304" pitchFamily="18" charset="0"/>
                        </a:rPr>
                        <a:t>81.4%</a:t>
                      </a:r>
                    </a:p>
                  </a:txBody>
                  <a:tcPr/>
                </a:tc>
                <a:tc>
                  <a:txBody>
                    <a:bodyPr/>
                    <a:lstStyle/>
                    <a:p>
                      <a:pPr algn="ctr"/>
                      <a:r>
                        <a:rPr lang="en-US" sz="1200" dirty="0">
                          <a:latin typeface="Times New Roman" panose="02020603050405020304" pitchFamily="18" charset="0"/>
                          <a:cs typeface="Times New Roman" panose="02020603050405020304" pitchFamily="18" charset="0"/>
                        </a:rPr>
                        <a:t>70 %</a:t>
                      </a:r>
                    </a:p>
                  </a:txBody>
                  <a:tcPr/>
                </a:tc>
                <a:extLst>
                  <a:ext uri="{0D108BD9-81ED-4DB2-BD59-A6C34878D82A}">
                    <a16:rowId xmlns:a16="http://schemas.microsoft.com/office/drawing/2014/main" val="2770516462"/>
                  </a:ext>
                </a:extLst>
              </a:tr>
              <a:tr h="544861">
                <a:tc>
                  <a:txBody>
                    <a:bodyPr/>
                    <a:lstStyle/>
                    <a:p>
                      <a:pPr algn="ctr"/>
                      <a:r>
                        <a:rPr lang="en-US" sz="1200" dirty="0">
                          <a:latin typeface="Times New Roman" panose="02020603050405020304" pitchFamily="18" charset="0"/>
                          <a:cs typeface="Times New Roman" panose="02020603050405020304" pitchFamily="18" charset="0"/>
                        </a:rPr>
                        <a:t>Efficientnet</a:t>
                      </a:r>
                    </a:p>
                  </a:txBody>
                  <a:tcPr/>
                </a:tc>
                <a:tc>
                  <a:txBody>
                    <a:bodyPr/>
                    <a:lstStyle/>
                    <a:p>
                      <a:pPr algn="ctr"/>
                      <a:r>
                        <a:rPr lang="en-US" sz="1200" dirty="0">
                          <a:latin typeface="Times New Roman" panose="02020603050405020304" pitchFamily="18" charset="0"/>
                          <a:cs typeface="Times New Roman" panose="02020603050405020304" pitchFamily="18" charset="0"/>
                        </a:rPr>
                        <a:t>Train: 72%</a:t>
                      </a:r>
                    </a:p>
                    <a:p>
                      <a:pPr algn="ctr"/>
                      <a:r>
                        <a:rPr lang="en-US" sz="1200" dirty="0">
                          <a:latin typeface="Times New Roman" panose="02020603050405020304" pitchFamily="18" charset="0"/>
                          <a:cs typeface="Times New Roman" panose="02020603050405020304" pitchFamily="18" charset="0"/>
                        </a:rPr>
                        <a:t>Validation:</a:t>
                      </a:r>
                      <a:r>
                        <a:rPr lang="en-US" sz="1200" baseline="0" dirty="0">
                          <a:latin typeface="Times New Roman" panose="02020603050405020304" pitchFamily="18" charset="0"/>
                          <a:cs typeface="Times New Roman" panose="02020603050405020304" pitchFamily="18" charset="0"/>
                        </a:rPr>
                        <a:t> 14 %</a:t>
                      </a:r>
                    </a:p>
                    <a:p>
                      <a:pPr algn="ctr"/>
                      <a:r>
                        <a:rPr lang="en-US" sz="1200" baseline="0" dirty="0">
                          <a:latin typeface="Times New Roman" panose="02020603050405020304" pitchFamily="18" charset="0"/>
                          <a:cs typeface="Times New Roman" panose="02020603050405020304" pitchFamily="18" charset="0"/>
                        </a:rPr>
                        <a:t>Test:</a:t>
                      </a:r>
                      <a:r>
                        <a:rPr lang="en-US" sz="1200" dirty="0">
                          <a:latin typeface="Times New Roman" panose="02020603050405020304" pitchFamily="18" charset="0"/>
                          <a:cs typeface="Times New Roman" panose="02020603050405020304" pitchFamily="18" charset="0"/>
                        </a:rPr>
                        <a:t> 14 %</a:t>
                      </a:r>
                    </a:p>
                  </a:txBody>
                  <a:tcPr/>
                </a:tc>
                <a:tc>
                  <a:txBody>
                    <a:bodyPr/>
                    <a:lstStyle/>
                    <a:p>
                      <a:pPr algn="ctr"/>
                      <a:r>
                        <a:rPr lang="en-US" sz="1200" dirty="0">
                          <a:latin typeface="Times New Roman" panose="02020603050405020304" pitchFamily="18" charset="0"/>
                          <a:cs typeface="Times New Roman" panose="02020603050405020304" pitchFamily="18" charset="0"/>
                        </a:rPr>
                        <a:t>20</a:t>
                      </a:r>
                    </a:p>
                  </a:txBody>
                  <a:tcPr/>
                </a:tc>
                <a:tc>
                  <a:txBody>
                    <a:bodyPr/>
                    <a:lstStyle/>
                    <a:p>
                      <a:pPr algn="ctr"/>
                      <a:r>
                        <a:rPr lang="en-US" sz="1200" dirty="0">
                          <a:latin typeface="Times New Roman" panose="02020603050405020304" pitchFamily="18" charset="0"/>
                          <a:cs typeface="Times New Roman" panose="02020603050405020304" pitchFamily="18" charset="0"/>
                        </a:rPr>
                        <a:t>95.7 %</a:t>
                      </a:r>
                    </a:p>
                  </a:txBody>
                  <a:tcPr/>
                </a:tc>
                <a:tc>
                  <a:txBody>
                    <a:bodyPr/>
                    <a:lstStyle/>
                    <a:p>
                      <a:pPr algn="ctr"/>
                      <a:r>
                        <a:rPr lang="en-US" sz="1200" dirty="0">
                          <a:latin typeface="Times New Roman" panose="02020603050405020304" pitchFamily="18" charset="0"/>
                          <a:cs typeface="Times New Roman" panose="02020603050405020304" pitchFamily="18" charset="0"/>
                        </a:rPr>
                        <a:t>88.7%</a:t>
                      </a:r>
                    </a:p>
                  </a:txBody>
                  <a:tcPr/>
                </a:tc>
                <a:tc>
                  <a:txBody>
                    <a:bodyPr/>
                    <a:lstStyle/>
                    <a:p>
                      <a:pPr algn="ctr"/>
                      <a:r>
                        <a:rPr lang="en-US" sz="1200" dirty="0">
                          <a:latin typeface="Times New Roman" panose="02020603050405020304" pitchFamily="18" charset="0"/>
                          <a:cs typeface="Times New Roman" panose="02020603050405020304" pitchFamily="18" charset="0"/>
                        </a:rPr>
                        <a:t>80%</a:t>
                      </a:r>
                    </a:p>
                  </a:txBody>
                  <a:tcPr/>
                </a:tc>
                <a:extLst>
                  <a:ext uri="{0D108BD9-81ED-4DB2-BD59-A6C34878D82A}">
                    <a16:rowId xmlns:a16="http://schemas.microsoft.com/office/drawing/2014/main" val="4244760464"/>
                  </a:ext>
                </a:extLst>
              </a:tr>
              <a:tr h="544861">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dirty="0">
                          <a:latin typeface="Times New Roman" panose="02020603050405020304" pitchFamily="18" charset="0"/>
                          <a:cs typeface="Times New Roman" panose="02020603050405020304" pitchFamily="18" charset="0"/>
                        </a:rPr>
                        <a:t>Densenet121</a:t>
                      </a:r>
                    </a:p>
                    <a:p>
                      <a:pPr algn="ct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US" sz="1200" dirty="0">
                          <a:latin typeface="Times New Roman" panose="02020603050405020304" pitchFamily="18" charset="0"/>
                          <a:cs typeface="Times New Roman" panose="02020603050405020304" pitchFamily="18" charset="0"/>
                        </a:rPr>
                        <a:t>Train: 72%</a:t>
                      </a:r>
                    </a:p>
                    <a:p>
                      <a:pPr algn="ctr"/>
                      <a:r>
                        <a:rPr lang="en-US" sz="1200" dirty="0">
                          <a:latin typeface="Times New Roman" panose="02020603050405020304" pitchFamily="18" charset="0"/>
                          <a:cs typeface="Times New Roman" panose="02020603050405020304" pitchFamily="18" charset="0"/>
                        </a:rPr>
                        <a:t>Validation:</a:t>
                      </a:r>
                      <a:r>
                        <a:rPr lang="en-US" sz="1200" baseline="0" dirty="0">
                          <a:latin typeface="Times New Roman" panose="02020603050405020304" pitchFamily="18" charset="0"/>
                          <a:cs typeface="Times New Roman" panose="02020603050405020304" pitchFamily="18" charset="0"/>
                        </a:rPr>
                        <a:t> 14 %</a:t>
                      </a:r>
                    </a:p>
                    <a:p>
                      <a:pPr algn="ctr"/>
                      <a:r>
                        <a:rPr lang="en-US" sz="1200" baseline="0" dirty="0">
                          <a:latin typeface="Times New Roman" panose="02020603050405020304" pitchFamily="18" charset="0"/>
                          <a:cs typeface="Times New Roman" panose="02020603050405020304" pitchFamily="18" charset="0"/>
                        </a:rPr>
                        <a:t>Test:</a:t>
                      </a:r>
                      <a:r>
                        <a:rPr lang="en-US" sz="1200" dirty="0">
                          <a:latin typeface="Times New Roman" panose="02020603050405020304" pitchFamily="18" charset="0"/>
                          <a:cs typeface="Times New Roman" panose="02020603050405020304" pitchFamily="18" charset="0"/>
                        </a:rPr>
                        <a:t> 14 %</a:t>
                      </a:r>
                    </a:p>
                  </a:txBody>
                  <a:tcPr/>
                </a:tc>
                <a:tc>
                  <a:txBody>
                    <a:bodyPr/>
                    <a:lstStyle/>
                    <a:p>
                      <a:pPr algn="ctr"/>
                      <a:r>
                        <a:rPr lang="en-US" sz="1200" dirty="0">
                          <a:latin typeface="Times New Roman" panose="02020603050405020304" pitchFamily="18" charset="0"/>
                          <a:cs typeface="Times New Roman" panose="02020603050405020304" pitchFamily="18" charset="0"/>
                        </a:rPr>
                        <a:t>10</a:t>
                      </a:r>
                    </a:p>
                  </a:txBody>
                  <a:tcPr/>
                </a:tc>
                <a:tc>
                  <a:txBody>
                    <a:bodyPr/>
                    <a:lstStyle/>
                    <a:p>
                      <a:pPr algn="ctr"/>
                      <a:r>
                        <a:rPr lang="en-US" sz="1200" dirty="0">
                          <a:latin typeface="Times New Roman" panose="02020603050405020304" pitchFamily="18" charset="0"/>
                          <a:cs typeface="Times New Roman" panose="02020603050405020304" pitchFamily="18" charset="0"/>
                        </a:rPr>
                        <a:t>98.6</a:t>
                      </a:r>
                      <a:r>
                        <a:rPr lang="en-US" sz="1200" baseline="0" dirty="0">
                          <a:latin typeface="Times New Roman" panose="02020603050405020304" pitchFamily="18" charset="0"/>
                          <a:cs typeface="Times New Roman" panose="02020603050405020304" pitchFamily="18" charset="0"/>
                        </a:rPr>
                        <a:t> %</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US" sz="1200" dirty="0">
                          <a:latin typeface="Times New Roman" panose="02020603050405020304" pitchFamily="18" charset="0"/>
                          <a:cs typeface="Times New Roman" panose="02020603050405020304" pitchFamily="18" charset="0"/>
                        </a:rPr>
                        <a:t>95%</a:t>
                      </a:r>
                    </a:p>
                  </a:txBody>
                  <a:tcPr/>
                </a:tc>
                <a:tc>
                  <a:txBody>
                    <a:bodyPr/>
                    <a:lstStyle/>
                    <a:p>
                      <a:pPr algn="ctr"/>
                      <a:r>
                        <a:rPr lang="en-US" sz="1200" dirty="0">
                          <a:latin typeface="Times New Roman" panose="02020603050405020304" pitchFamily="18" charset="0"/>
                          <a:cs typeface="Times New Roman" panose="02020603050405020304" pitchFamily="18" charset="0"/>
                        </a:rPr>
                        <a:t>93.7 %</a:t>
                      </a:r>
                    </a:p>
                  </a:txBody>
                  <a:tcPr/>
                </a:tc>
                <a:extLst>
                  <a:ext uri="{0D108BD9-81ED-4DB2-BD59-A6C34878D82A}">
                    <a16:rowId xmlns:a16="http://schemas.microsoft.com/office/drawing/2014/main" val="2388762927"/>
                  </a:ext>
                </a:extLst>
              </a:tr>
            </a:tbl>
          </a:graphicData>
        </a:graphic>
      </p:graphicFrame>
      <p:sp>
        <p:nvSpPr>
          <p:cNvPr id="5" name="TextBox 4">
            <a:extLst>
              <a:ext uri="{FF2B5EF4-FFF2-40B4-BE49-F238E27FC236}">
                <a16:creationId xmlns:a16="http://schemas.microsoft.com/office/drawing/2014/main" id="{0D9968F2-3685-E023-9A6B-AE442A486EB5}"/>
              </a:ext>
            </a:extLst>
          </p:cNvPr>
          <p:cNvSpPr txBox="1"/>
          <p:nvPr/>
        </p:nvSpPr>
        <p:spPr>
          <a:xfrm>
            <a:off x="494974" y="455220"/>
            <a:ext cx="6494812" cy="769441"/>
          </a:xfrm>
          <a:prstGeom prst="rect">
            <a:avLst/>
          </a:prstGeom>
          <a:noFill/>
        </p:spPr>
        <p:txBody>
          <a:bodyPr wrap="square">
            <a:spAutoFit/>
          </a:bodyPr>
          <a:lstStyle/>
          <a:p>
            <a:r>
              <a:rPr lang="en-US" sz="4400" dirty="0">
                <a:solidFill>
                  <a:schemeClr val="accent2"/>
                </a:solidFill>
                <a:latin typeface="Times New Roman" panose="02020603050405020304" pitchFamily="18" charset="0"/>
                <a:cs typeface="Times New Roman" panose="02020603050405020304" pitchFamily="18" charset="0"/>
                <a:sym typeface="Raleway Thin"/>
              </a:rPr>
              <a:t>Image Models experiments</a:t>
            </a:r>
          </a:p>
        </p:txBody>
      </p:sp>
    </p:spTree>
    <p:extLst>
      <p:ext uri="{BB962C8B-B14F-4D97-AF65-F5344CB8AC3E}">
        <p14:creationId xmlns:p14="http://schemas.microsoft.com/office/powerpoint/2010/main" val="3135815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0B397-163A-EA58-7A08-5EEE681E0CC3}"/>
              </a:ext>
            </a:extLst>
          </p:cNvPr>
          <p:cNvSpPr>
            <a:spLocks noGrp="1"/>
          </p:cNvSpPr>
          <p:nvPr>
            <p:ph type="title"/>
          </p:nvPr>
        </p:nvSpPr>
        <p:spPr>
          <a:xfrm>
            <a:off x="457199" y="605600"/>
            <a:ext cx="6397363" cy="597558"/>
          </a:xfrm>
        </p:spPr>
        <p:txBody>
          <a:bodyPr/>
          <a:lstStyle/>
          <a:p>
            <a:r>
              <a:rPr lang="en-US" sz="4400" dirty="0">
                <a:latin typeface="Times New Roman" panose="02020603050405020304" pitchFamily="18" charset="0"/>
                <a:cs typeface="Times New Roman" panose="02020603050405020304" pitchFamily="18" charset="0"/>
              </a:rPr>
              <a:t>Video Models experiments</a:t>
            </a:r>
          </a:p>
        </p:txBody>
      </p:sp>
      <p:sp>
        <p:nvSpPr>
          <p:cNvPr id="4" name="Slide Number Placeholder 3">
            <a:extLst>
              <a:ext uri="{FF2B5EF4-FFF2-40B4-BE49-F238E27FC236}">
                <a16:creationId xmlns:a16="http://schemas.microsoft.com/office/drawing/2014/main" id="{21D3D420-97BB-3F62-FEC8-AEDDE4C1DE7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29</a:t>
            </a:fld>
            <a:endParaRPr lang="en" dirty="0"/>
          </a:p>
        </p:txBody>
      </p:sp>
      <p:graphicFrame>
        <p:nvGraphicFramePr>
          <p:cNvPr id="7" name="Table 7">
            <a:extLst>
              <a:ext uri="{FF2B5EF4-FFF2-40B4-BE49-F238E27FC236}">
                <a16:creationId xmlns:a16="http://schemas.microsoft.com/office/drawing/2014/main" id="{E14E66B4-7C84-E066-C8B7-300653792F71}"/>
              </a:ext>
            </a:extLst>
          </p:cNvPr>
          <p:cNvGraphicFramePr>
            <a:graphicFrameLocks noGrp="1"/>
          </p:cNvGraphicFramePr>
          <p:nvPr>
            <p:extLst>
              <p:ext uri="{D42A27DB-BD31-4B8C-83A1-F6EECF244321}">
                <p14:modId xmlns:p14="http://schemas.microsoft.com/office/powerpoint/2010/main" val="3979157346"/>
              </p:ext>
            </p:extLst>
          </p:nvPr>
        </p:nvGraphicFramePr>
        <p:xfrm>
          <a:off x="526473" y="1371599"/>
          <a:ext cx="8091055" cy="3159372"/>
        </p:xfrm>
        <a:graphic>
          <a:graphicData uri="http://schemas.openxmlformats.org/drawingml/2006/table">
            <a:tbl>
              <a:tblPr firstRow="1" bandRow="1">
                <a:tableStyleId>{11E2214B-EEA6-4F0E-851E-DA328E0D34B4}</a:tableStyleId>
              </a:tblPr>
              <a:tblGrid>
                <a:gridCol w="1461654">
                  <a:extLst>
                    <a:ext uri="{9D8B030D-6E8A-4147-A177-3AD203B41FA5}">
                      <a16:colId xmlns:a16="http://schemas.microsoft.com/office/drawing/2014/main" val="2164516313"/>
                    </a:ext>
                  </a:extLst>
                </a:gridCol>
                <a:gridCol w="1018309">
                  <a:extLst>
                    <a:ext uri="{9D8B030D-6E8A-4147-A177-3AD203B41FA5}">
                      <a16:colId xmlns:a16="http://schemas.microsoft.com/office/drawing/2014/main" val="1972261149"/>
                    </a:ext>
                  </a:extLst>
                </a:gridCol>
                <a:gridCol w="987632">
                  <a:extLst>
                    <a:ext uri="{9D8B030D-6E8A-4147-A177-3AD203B41FA5}">
                      <a16:colId xmlns:a16="http://schemas.microsoft.com/office/drawing/2014/main" val="3465958358"/>
                    </a:ext>
                  </a:extLst>
                </a:gridCol>
                <a:gridCol w="1155865">
                  <a:extLst>
                    <a:ext uri="{9D8B030D-6E8A-4147-A177-3AD203B41FA5}">
                      <a16:colId xmlns:a16="http://schemas.microsoft.com/office/drawing/2014/main" val="3767038021"/>
                    </a:ext>
                  </a:extLst>
                </a:gridCol>
                <a:gridCol w="800594">
                  <a:extLst>
                    <a:ext uri="{9D8B030D-6E8A-4147-A177-3AD203B41FA5}">
                      <a16:colId xmlns:a16="http://schemas.microsoft.com/office/drawing/2014/main" val="2957388222"/>
                    </a:ext>
                  </a:extLst>
                </a:gridCol>
                <a:gridCol w="1316182">
                  <a:extLst>
                    <a:ext uri="{9D8B030D-6E8A-4147-A177-3AD203B41FA5}">
                      <a16:colId xmlns:a16="http://schemas.microsoft.com/office/drawing/2014/main" val="4159781273"/>
                    </a:ext>
                  </a:extLst>
                </a:gridCol>
                <a:gridCol w="1350819">
                  <a:extLst>
                    <a:ext uri="{9D8B030D-6E8A-4147-A177-3AD203B41FA5}">
                      <a16:colId xmlns:a16="http://schemas.microsoft.com/office/drawing/2014/main" val="2431076136"/>
                    </a:ext>
                  </a:extLst>
                </a:gridCol>
              </a:tblGrid>
              <a:tr h="526562">
                <a:tc>
                  <a:txBody>
                    <a:bodyPr/>
                    <a:lstStyle/>
                    <a:p>
                      <a:pPr algn="ctr"/>
                      <a:r>
                        <a:rPr lang="en-US" sz="1200" dirty="0">
                          <a:latin typeface="Times New Roman" panose="02020603050405020304" pitchFamily="18" charset="0"/>
                          <a:cs typeface="Times New Roman" panose="02020603050405020304" pitchFamily="18" charset="0"/>
                        </a:rPr>
                        <a:t>Model</a:t>
                      </a:r>
                    </a:p>
                  </a:txBody>
                  <a:tcPr/>
                </a:tc>
                <a:tc>
                  <a:txBody>
                    <a:bodyPr/>
                    <a:lstStyle/>
                    <a:p>
                      <a:pPr algn="ctr"/>
                      <a:r>
                        <a:rPr lang="en-US" sz="1200" dirty="0">
                          <a:latin typeface="Times New Roman" panose="02020603050405020304" pitchFamily="18" charset="0"/>
                          <a:cs typeface="Times New Roman" panose="02020603050405020304" pitchFamily="18" charset="0"/>
                        </a:rPr>
                        <a:t># Videos</a:t>
                      </a:r>
                    </a:p>
                  </a:txBody>
                  <a:tcPr/>
                </a:tc>
                <a:tc>
                  <a:txBody>
                    <a:bodyPr/>
                    <a:lstStyle/>
                    <a:p>
                      <a:pPr algn="ctr"/>
                      <a:r>
                        <a:rPr lang="en-US" sz="1200" dirty="0">
                          <a:latin typeface="Times New Roman" panose="02020603050405020304" pitchFamily="18" charset="0"/>
                          <a:cs typeface="Times New Roman" panose="02020603050405020304" pitchFamily="18" charset="0"/>
                        </a:rPr>
                        <a:t># Epochs</a:t>
                      </a:r>
                    </a:p>
                  </a:txBody>
                  <a:tcPr/>
                </a:tc>
                <a:tc>
                  <a:txBody>
                    <a:bodyPr/>
                    <a:lstStyle/>
                    <a:p>
                      <a:pPr algn="ctr"/>
                      <a:r>
                        <a:rPr lang="en-US" sz="1200" dirty="0">
                          <a:latin typeface="Times New Roman" panose="02020603050405020304" pitchFamily="18" charset="0"/>
                          <a:cs typeface="Times New Roman" panose="02020603050405020304" pitchFamily="18" charset="0"/>
                        </a:rPr>
                        <a:t>Data Splitting</a:t>
                      </a:r>
                    </a:p>
                  </a:txBody>
                  <a:tcPr/>
                </a:tc>
                <a:tc>
                  <a:txBody>
                    <a:bodyPr/>
                    <a:lstStyle/>
                    <a:p>
                      <a:pPr algn="ctr"/>
                      <a:r>
                        <a:rPr lang="en-US" sz="1200" dirty="0">
                          <a:latin typeface="Times New Roman" panose="02020603050405020304" pitchFamily="18" charset="0"/>
                          <a:cs typeface="Times New Roman" panose="02020603050405020304" pitchFamily="18" charset="0"/>
                        </a:rPr>
                        <a:t>Running </a:t>
                      </a:r>
                    </a:p>
                  </a:txBody>
                  <a:tcPr/>
                </a:tc>
                <a:tc>
                  <a:txBody>
                    <a:bodyPr/>
                    <a:lstStyle/>
                    <a:p>
                      <a:pPr algn="ctr"/>
                      <a:r>
                        <a:rPr lang="en-US" sz="1200" dirty="0">
                          <a:latin typeface="Times New Roman" panose="02020603050405020304" pitchFamily="18" charset="0"/>
                          <a:cs typeface="Times New Roman" panose="02020603050405020304" pitchFamily="18" charset="0"/>
                        </a:rPr>
                        <a:t>Accuracy </a:t>
                      </a:r>
                    </a:p>
                  </a:txBody>
                  <a:tcPr/>
                </a:tc>
                <a:tc>
                  <a:txBody>
                    <a:bodyPr/>
                    <a:lstStyle/>
                    <a:p>
                      <a:pPr algn="ctr"/>
                      <a:r>
                        <a:rPr lang="en-US" sz="1200" dirty="0">
                          <a:latin typeface="Times New Roman" panose="02020603050405020304" pitchFamily="18" charset="0"/>
                          <a:cs typeface="Times New Roman" panose="02020603050405020304" pitchFamily="18" charset="0"/>
                        </a:rPr>
                        <a:t>Loss</a:t>
                      </a:r>
                    </a:p>
                  </a:txBody>
                  <a:tcPr/>
                </a:tc>
                <a:extLst>
                  <a:ext uri="{0D108BD9-81ED-4DB2-BD59-A6C34878D82A}">
                    <a16:rowId xmlns:a16="http://schemas.microsoft.com/office/drawing/2014/main" val="2294314100"/>
                  </a:ext>
                </a:extLst>
              </a:tr>
              <a:tr h="526562">
                <a:tc>
                  <a:txBody>
                    <a:bodyPr/>
                    <a:lstStyle/>
                    <a:p>
                      <a:pPr algn="ctr"/>
                      <a:r>
                        <a:rPr lang="en-US" sz="1200" dirty="0">
                          <a:latin typeface="Times New Roman" panose="02020603050405020304" pitchFamily="18" charset="0"/>
                          <a:cs typeface="Times New Roman" panose="02020603050405020304" pitchFamily="18" charset="0"/>
                        </a:rPr>
                        <a:t>Efficientnet</a:t>
                      </a:r>
                    </a:p>
                  </a:txBody>
                  <a:tcPr/>
                </a:tc>
                <a:tc>
                  <a:txBody>
                    <a:bodyPr/>
                    <a:lstStyle/>
                    <a:p>
                      <a:pPr algn="ctr"/>
                      <a:r>
                        <a:rPr lang="en-US" sz="1200" dirty="0">
                          <a:latin typeface="Times New Roman" panose="02020603050405020304" pitchFamily="18" charset="0"/>
                          <a:cs typeface="Times New Roman" panose="02020603050405020304" pitchFamily="18" charset="0"/>
                        </a:rPr>
                        <a:t>Real:100</a:t>
                      </a:r>
                    </a:p>
                    <a:p>
                      <a:pPr algn="ctr"/>
                      <a:r>
                        <a:rPr lang="en-US" sz="1200" dirty="0">
                          <a:latin typeface="Times New Roman" panose="02020603050405020304" pitchFamily="18" charset="0"/>
                          <a:cs typeface="Times New Roman" panose="02020603050405020304" pitchFamily="18" charset="0"/>
                        </a:rPr>
                        <a:t>Fake:100</a:t>
                      </a:r>
                    </a:p>
                  </a:txBody>
                  <a:tcPr/>
                </a:tc>
                <a:tc>
                  <a:txBody>
                    <a:bodyPr/>
                    <a:lstStyle/>
                    <a:p>
                      <a:pPr algn="ctr"/>
                      <a:r>
                        <a:rPr lang="en-US" sz="1200" dirty="0">
                          <a:latin typeface="Times New Roman" panose="02020603050405020304" pitchFamily="18" charset="0"/>
                          <a:cs typeface="Times New Roman" panose="02020603050405020304" pitchFamily="18" charset="0"/>
                        </a:rPr>
                        <a:t>10 </a:t>
                      </a:r>
                    </a:p>
                  </a:txBody>
                  <a:tcPr/>
                </a:tc>
                <a:tc>
                  <a:txBody>
                    <a:bodyPr/>
                    <a:lstStyle/>
                    <a:p>
                      <a:pPr algn="ctr"/>
                      <a:r>
                        <a:rPr lang="en-US" sz="1200" dirty="0">
                          <a:latin typeface="Times New Roman" panose="02020603050405020304" pitchFamily="18" charset="0"/>
                          <a:cs typeface="Times New Roman" panose="02020603050405020304" pitchFamily="18" charset="0"/>
                        </a:rPr>
                        <a:t>Training:80%</a:t>
                      </a:r>
                    </a:p>
                    <a:p>
                      <a:pPr algn="ctr"/>
                      <a:r>
                        <a:rPr lang="en-US" sz="1200" dirty="0">
                          <a:latin typeface="Times New Roman" panose="02020603050405020304" pitchFamily="18" charset="0"/>
                          <a:cs typeface="Times New Roman" panose="02020603050405020304" pitchFamily="18" charset="0"/>
                        </a:rPr>
                        <a:t>Validation:20% </a:t>
                      </a:r>
                    </a:p>
                  </a:txBody>
                  <a:tcPr/>
                </a:tc>
                <a:tc>
                  <a:txBody>
                    <a:bodyPr/>
                    <a:lstStyle/>
                    <a:p>
                      <a:pPr algn="ctr"/>
                      <a:r>
                        <a:rPr lang="en-US" sz="1200" dirty="0">
                          <a:latin typeface="Times New Roman" panose="02020603050405020304" pitchFamily="18" charset="0"/>
                          <a:cs typeface="Times New Roman" panose="02020603050405020304" pitchFamily="18" charset="0"/>
                        </a:rPr>
                        <a:t>Kaggle </a:t>
                      </a:r>
                    </a:p>
                  </a:txBody>
                  <a:tcPr/>
                </a:tc>
                <a:tc>
                  <a:txBody>
                    <a:bodyPr/>
                    <a:lstStyle/>
                    <a:p>
                      <a:pPr algn="ctr"/>
                      <a:r>
                        <a:rPr lang="en-US" sz="1200" dirty="0">
                          <a:latin typeface="Times New Roman" panose="02020603050405020304" pitchFamily="18" charset="0"/>
                          <a:cs typeface="Times New Roman" panose="02020603050405020304" pitchFamily="18" charset="0"/>
                        </a:rPr>
                        <a:t>Training: 92.7%</a:t>
                      </a:r>
                    </a:p>
                    <a:p>
                      <a:pPr algn="ctr"/>
                      <a:r>
                        <a:rPr lang="en-US" sz="1200" dirty="0">
                          <a:latin typeface="Times New Roman" panose="02020603050405020304" pitchFamily="18" charset="0"/>
                          <a:cs typeface="Times New Roman" panose="02020603050405020304" pitchFamily="18" charset="0"/>
                        </a:rPr>
                        <a:t>Validation: 88.3% </a:t>
                      </a:r>
                    </a:p>
                  </a:txBody>
                  <a:tcPr/>
                </a:tc>
                <a:tc>
                  <a:txBody>
                    <a:bodyPr/>
                    <a:lstStyle/>
                    <a:p>
                      <a:pPr algn="ctr"/>
                      <a:r>
                        <a:rPr lang="en-US" sz="1200" dirty="0">
                          <a:latin typeface="Times New Roman" panose="02020603050405020304" pitchFamily="18" charset="0"/>
                          <a:cs typeface="Times New Roman" panose="02020603050405020304" pitchFamily="18" charset="0"/>
                        </a:rPr>
                        <a:t>Training: 0.0251</a:t>
                      </a:r>
                    </a:p>
                    <a:p>
                      <a:pPr algn="ctr"/>
                      <a:r>
                        <a:rPr lang="en-US" sz="1200" dirty="0">
                          <a:latin typeface="Times New Roman" panose="02020603050405020304" pitchFamily="18" charset="0"/>
                          <a:cs typeface="Times New Roman" panose="02020603050405020304" pitchFamily="18" charset="0"/>
                        </a:rPr>
                        <a:t>Validation: 0.2111 </a:t>
                      </a:r>
                    </a:p>
                  </a:txBody>
                  <a:tcPr/>
                </a:tc>
                <a:extLst>
                  <a:ext uri="{0D108BD9-81ED-4DB2-BD59-A6C34878D82A}">
                    <a16:rowId xmlns:a16="http://schemas.microsoft.com/office/drawing/2014/main" val="2814123727"/>
                  </a:ext>
                </a:extLst>
              </a:tr>
              <a:tr h="526562">
                <a:tc>
                  <a:txBody>
                    <a:bodyPr/>
                    <a:lstStyle/>
                    <a:p>
                      <a:pPr algn="ctr"/>
                      <a:r>
                        <a:rPr lang="en-US" sz="1200" dirty="0">
                          <a:latin typeface="Times New Roman" panose="02020603050405020304" pitchFamily="18" charset="0"/>
                          <a:cs typeface="Times New Roman" panose="02020603050405020304" pitchFamily="18" charset="0"/>
                        </a:rPr>
                        <a:t>Efficientnet</a:t>
                      </a:r>
                    </a:p>
                  </a:txBody>
                  <a:tcPr/>
                </a:tc>
                <a:tc>
                  <a:txBody>
                    <a:bodyPr/>
                    <a:lstStyle/>
                    <a:p>
                      <a:pPr algn="ctr"/>
                      <a:r>
                        <a:rPr lang="en-US" sz="1200" dirty="0">
                          <a:latin typeface="Times New Roman" panose="02020603050405020304" pitchFamily="18" charset="0"/>
                          <a:cs typeface="Times New Roman" panose="02020603050405020304" pitchFamily="18" charset="0"/>
                        </a:rPr>
                        <a:t>Real:400</a:t>
                      </a:r>
                    </a:p>
                    <a:p>
                      <a:pPr algn="ctr"/>
                      <a:r>
                        <a:rPr lang="en-US" sz="1200" dirty="0">
                          <a:latin typeface="Times New Roman" panose="02020603050405020304" pitchFamily="18" charset="0"/>
                          <a:cs typeface="Times New Roman" panose="02020603050405020304" pitchFamily="18" charset="0"/>
                        </a:rPr>
                        <a:t>Fake:400</a:t>
                      </a:r>
                    </a:p>
                  </a:txBody>
                  <a:tcPr/>
                </a:tc>
                <a:tc>
                  <a:txBody>
                    <a:bodyPr/>
                    <a:lstStyle/>
                    <a:p>
                      <a:pPr algn="ctr"/>
                      <a:r>
                        <a:rPr lang="en-US" sz="1200" dirty="0">
                          <a:latin typeface="Times New Roman" panose="02020603050405020304" pitchFamily="18" charset="0"/>
                          <a:cs typeface="Times New Roman" panose="02020603050405020304" pitchFamily="18" charset="0"/>
                        </a:rPr>
                        <a:t>15 </a:t>
                      </a:r>
                    </a:p>
                  </a:txBody>
                  <a:tcPr/>
                </a:tc>
                <a:tc>
                  <a:txBody>
                    <a:bodyPr/>
                    <a:lstStyle/>
                    <a:p>
                      <a:pPr algn="ctr"/>
                      <a:r>
                        <a:rPr lang="en-US" sz="1200" dirty="0">
                          <a:latin typeface="Times New Roman" panose="02020603050405020304" pitchFamily="18" charset="0"/>
                          <a:cs typeface="Times New Roman" panose="02020603050405020304" pitchFamily="18" charset="0"/>
                        </a:rPr>
                        <a:t>Training:80%</a:t>
                      </a:r>
                    </a:p>
                    <a:p>
                      <a:pPr algn="ctr"/>
                      <a:r>
                        <a:rPr lang="en-US" sz="1200" dirty="0">
                          <a:latin typeface="Times New Roman" panose="02020603050405020304" pitchFamily="18" charset="0"/>
                          <a:cs typeface="Times New Roman" panose="02020603050405020304" pitchFamily="18" charset="0"/>
                        </a:rPr>
                        <a:t>Validation:20% </a:t>
                      </a:r>
                    </a:p>
                  </a:txBody>
                  <a:tcPr/>
                </a:tc>
                <a:tc>
                  <a:txBody>
                    <a:bodyPr/>
                    <a:lstStyle/>
                    <a:p>
                      <a:pPr algn="ctr"/>
                      <a:r>
                        <a:rPr lang="en-US" sz="1200" dirty="0">
                          <a:latin typeface="Times New Roman" panose="02020603050405020304" pitchFamily="18" charset="0"/>
                          <a:cs typeface="Times New Roman" panose="02020603050405020304" pitchFamily="18" charset="0"/>
                        </a:rPr>
                        <a:t>Kaggle </a:t>
                      </a:r>
                    </a:p>
                  </a:txBody>
                  <a:tcPr/>
                </a:tc>
                <a:tc>
                  <a:txBody>
                    <a:bodyPr/>
                    <a:lstStyle/>
                    <a:p>
                      <a:pPr algn="ctr"/>
                      <a:r>
                        <a:rPr lang="en-US" sz="1200" dirty="0">
                          <a:latin typeface="Times New Roman" panose="02020603050405020304" pitchFamily="18" charset="0"/>
                          <a:cs typeface="Times New Roman" panose="02020603050405020304" pitchFamily="18" charset="0"/>
                        </a:rPr>
                        <a:t>Training: 97.7%</a:t>
                      </a:r>
                    </a:p>
                    <a:p>
                      <a:pPr algn="ctr"/>
                      <a:r>
                        <a:rPr lang="en-US" sz="1200" dirty="0">
                          <a:latin typeface="Times New Roman" panose="02020603050405020304" pitchFamily="18" charset="0"/>
                          <a:cs typeface="Times New Roman" panose="02020603050405020304" pitchFamily="18" charset="0"/>
                        </a:rPr>
                        <a:t>Validation: 89% </a:t>
                      </a:r>
                    </a:p>
                  </a:txBody>
                  <a:tcPr/>
                </a:tc>
                <a:tc>
                  <a:txBody>
                    <a:bodyPr/>
                    <a:lstStyle/>
                    <a:p>
                      <a:pPr algn="ctr"/>
                      <a:r>
                        <a:rPr lang="en-US" sz="1200" dirty="0">
                          <a:latin typeface="Times New Roman" panose="02020603050405020304" pitchFamily="18" charset="0"/>
                          <a:cs typeface="Times New Roman" panose="02020603050405020304" pitchFamily="18" charset="0"/>
                        </a:rPr>
                        <a:t>Training: 0.0092</a:t>
                      </a:r>
                    </a:p>
                    <a:p>
                      <a:pPr algn="ctr"/>
                      <a:r>
                        <a:rPr lang="en-US" sz="1200" dirty="0">
                          <a:latin typeface="Times New Roman" panose="02020603050405020304" pitchFamily="18" charset="0"/>
                          <a:cs typeface="Times New Roman" panose="02020603050405020304" pitchFamily="18" charset="0"/>
                        </a:rPr>
                        <a:t>Validation: 0.421 </a:t>
                      </a:r>
                    </a:p>
                  </a:txBody>
                  <a:tcPr/>
                </a:tc>
                <a:extLst>
                  <a:ext uri="{0D108BD9-81ED-4DB2-BD59-A6C34878D82A}">
                    <a16:rowId xmlns:a16="http://schemas.microsoft.com/office/drawing/2014/main" val="3710027857"/>
                  </a:ext>
                </a:extLst>
              </a:tr>
              <a:tr h="526562">
                <a:tc>
                  <a:txBody>
                    <a:bodyPr/>
                    <a:lstStyle/>
                    <a:p>
                      <a:pPr algn="ctr"/>
                      <a:r>
                        <a:rPr lang="en-US" sz="1200" dirty="0">
                          <a:latin typeface="Times New Roman" panose="02020603050405020304" pitchFamily="18" charset="0"/>
                          <a:cs typeface="Times New Roman" panose="02020603050405020304" pitchFamily="18" charset="0"/>
                        </a:rPr>
                        <a:t>InceptionResnetV2</a:t>
                      </a:r>
                    </a:p>
                  </a:txBody>
                  <a:tcPr/>
                </a:tc>
                <a:tc>
                  <a:txBody>
                    <a:bodyPr/>
                    <a:lstStyle/>
                    <a:p>
                      <a:pPr algn="ctr"/>
                      <a:r>
                        <a:rPr lang="en-US" sz="1200" dirty="0">
                          <a:latin typeface="Times New Roman" panose="02020603050405020304" pitchFamily="18" charset="0"/>
                          <a:cs typeface="Times New Roman" panose="02020603050405020304" pitchFamily="18" charset="0"/>
                        </a:rPr>
                        <a:t>Real:100</a:t>
                      </a:r>
                    </a:p>
                    <a:p>
                      <a:pPr algn="ctr"/>
                      <a:r>
                        <a:rPr lang="en-US" sz="1200" dirty="0">
                          <a:latin typeface="Times New Roman" panose="02020603050405020304" pitchFamily="18" charset="0"/>
                          <a:cs typeface="Times New Roman" panose="02020603050405020304" pitchFamily="18" charset="0"/>
                        </a:rPr>
                        <a:t>Fake:100</a:t>
                      </a:r>
                    </a:p>
                  </a:txBody>
                  <a:tcPr/>
                </a:tc>
                <a:tc>
                  <a:txBody>
                    <a:bodyPr/>
                    <a:lstStyle/>
                    <a:p>
                      <a:pPr algn="ctr"/>
                      <a:r>
                        <a:rPr lang="en-US" sz="1200" dirty="0">
                          <a:latin typeface="Times New Roman" panose="02020603050405020304" pitchFamily="18" charset="0"/>
                          <a:cs typeface="Times New Roman" panose="02020603050405020304" pitchFamily="18" charset="0"/>
                        </a:rPr>
                        <a:t>20 </a:t>
                      </a:r>
                    </a:p>
                  </a:txBody>
                  <a:tcPr/>
                </a:tc>
                <a:tc>
                  <a:txBody>
                    <a:bodyPr/>
                    <a:lstStyle/>
                    <a:p>
                      <a:pPr algn="ctr"/>
                      <a:r>
                        <a:rPr lang="en-US" sz="1200" dirty="0">
                          <a:latin typeface="Times New Roman" panose="02020603050405020304" pitchFamily="18" charset="0"/>
                          <a:cs typeface="Times New Roman" panose="02020603050405020304" pitchFamily="18" charset="0"/>
                        </a:rPr>
                        <a:t>Training:80%</a:t>
                      </a:r>
                    </a:p>
                    <a:p>
                      <a:pPr algn="ctr"/>
                      <a:r>
                        <a:rPr lang="en-US" sz="1200" dirty="0">
                          <a:latin typeface="Times New Roman" panose="02020603050405020304" pitchFamily="18" charset="0"/>
                          <a:cs typeface="Times New Roman" panose="02020603050405020304" pitchFamily="18" charset="0"/>
                        </a:rPr>
                        <a:t>Validation:20% </a:t>
                      </a:r>
                    </a:p>
                  </a:txBody>
                  <a:tcPr/>
                </a:tc>
                <a:tc>
                  <a:txBody>
                    <a:bodyPr/>
                    <a:lstStyle/>
                    <a:p>
                      <a:pPr algn="ctr"/>
                      <a:r>
                        <a:rPr lang="en-US" sz="1200" dirty="0">
                          <a:latin typeface="Times New Roman" panose="02020603050405020304" pitchFamily="18" charset="0"/>
                          <a:cs typeface="Times New Roman" panose="02020603050405020304" pitchFamily="18" charset="0"/>
                        </a:rPr>
                        <a:t>Kaggle </a:t>
                      </a:r>
                    </a:p>
                  </a:txBody>
                  <a:tcPr/>
                </a:tc>
                <a:tc>
                  <a:txBody>
                    <a:bodyPr/>
                    <a:lstStyle/>
                    <a:p>
                      <a:pPr algn="ctr"/>
                      <a:r>
                        <a:rPr lang="en-US" sz="1200" dirty="0">
                          <a:latin typeface="Times New Roman" panose="02020603050405020304" pitchFamily="18" charset="0"/>
                          <a:cs typeface="Times New Roman" panose="02020603050405020304" pitchFamily="18" charset="0"/>
                        </a:rPr>
                        <a:t>Training:98%</a:t>
                      </a:r>
                    </a:p>
                    <a:p>
                      <a:pPr algn="ctr"/>
                      <a:r>
                        <a:rPr lang="en-US" sz="1200" dirty="0">
                          <a:latin typeface="Times New Roman" panose="02020603050405020304" pitchFamily="18" charset="0"/>
                          <a:cs typeface="Times New Roman" panose="02020603050405020304" pitchFamily="18" charset="0"/>
                        </a:rPr>
                        <a:t>Validation:80% </a:t>
                      </a:r>
                    </a:p>
                  </a:txBody>
                  <a:tcPr/>
                </a:tc>
                <a:tc>
                  <a:txBody>
                    <a:bodyPr/>
                    <a:lstStyle/>
                    <a:p>
                      <a:pPr algn="ctr"/>
                      <a:r>
                        <a:rPr lang="en-US" sz="1200" dirty="0">
                          <a:latin typeface="Times New Roman" panose="02020603050405020304" pitchFamily="18" charset="0"/>
                          <a:cs typeface="Times New Roman" panose="02020603050405020304" pitchFamily="18" charset="0"/>
                        </a:rPr>
                        <a:t>Training: 0.1100</a:t>
                      </a:r>
                    </a:p>
                    <a:p>
                      <a:pPr algn="ctr"/>
                      <a:r>
                        <a:rPr lang="en-US" sz="1200" dirty="0">
                          <a:latin typeface="Times New Roman" panose="02020603050405020304" pitchFamily="18" charset="0"/>
                          <a:cs typeface="Times New Roman" panose="02020603050405020304" pitchFamily="18" charset="0"/>
                        </a:rPr>
                        <a:t>Validation: 0.6 </a:t>
                      </a:r>
                    </a:p>
                  </a:txBody>
                  <a:tcPr/>
                </a:tc>
                <a:extLst>
                  <a:ext uri="{0D108BD9-81ED-4DB2-BD59-A6C34878D82A}">
                    <a16:rowId xmlns:a16="http://schemas.microsoft.com/office/drawing/2014/main" val="1201997456"/>
                  </a:ext>
                </a:extLst>
              </a:tr>
              <a:tr h="526562">
                <a:tc>
                  <a:txBody>
                    <a:bodyPr/>
                    <a:lstStyle/>
                    <a:p>
                      <a:pPr algn="ctr"/>
                      <a:r>
                        <a:rPr lang="en-US" sz="1200" dirty="0">
                          <a:latin typeface="Times New Roman" panose="02020603050405020304" pitchFamily="18" charset="0"/>
                          <a:cs typeface="Times New Roman" panose="02020603050405020304" pitchFamily="18" charset="0"/>
                        </a:rPr>
                        <a:t>InceptionResnetV2</a:t>
                      </a:r>
                    </a:p>
                  </a:txBody>
                  <a:tcPr/>
                </a:tc>
                <a:tc>
                  <a:txBody>
                    <a:bodyPr/>
                    <a:lstStyle/>
                    <a:p>
                      <a:pPr algn="ctr"/>
                      <a:r>
                        <a:rPr lang="en-US" sz="1200" dirty="0">
                          <a:latin typeface="Times New Roman" panose="02020603050405020304" pitchFamily="18" charset="0"/>
                          <a:cs typeface="Times New Roman" panose="02020603050405020304" pitchFamily="18" charset="0"/>
                        </a:rPr>
                        <a:t>Real:900</a:t>
                      </a:r>
                    </a:p>
                    <a:p>
                      <a:pPr algn="ctr"/>
                      <a:r>
                        <a:rPr lang="en-US" sz="1200" dirty="0">
                          <a:latin typeface="Times New Roman" panose="02020603050405020304" pitchFamily="18" charset="0"/>
                          <a:cs typeface="Times New Roman" panose="02020603050405020304" pitchFamily="18" charset="0"/>
                        </a:rPr>
                        <a:t>Fake:900</a:t>
                      </a:r>
                    </a:p>
                  </a:txBody>
                  <a:tcPr/>
                </a:tc>
                <a:tc>
                  <a:txBody>
                    <a:bodyPr/>
                    <a:lstStyle/>
                    <a:p>
                      <a:pPr algn="ctr"/>
                      <a:r>
                        <a:rPr lang="en-US" sz="1200" dirty="0">
                          <a:latin typeface="Times New Roman" panose="02020603050405020304" pitchFamily="18" charset="0"/>
                          <a:cs typeface="Times New Roman" panose="02020603050405020304" pitchFamily="18" charset="0"/>
                        </a:rPr>
                        <a:t>6 </a:t>
                      </a:r>
                    </a:p>
                  </a:txBody>
                  <a:tcPr/>
                </a:tc>
                <a:tc>
                  <a:txBody>
                    <a:bodyPr/>
                    <a:lstStyle/>
                    <a:p>
                      <a:pPr algn="ctr"/>
                      <a:r>
                        <a:rPr lang="en-US" sz="1200" dirty="0">
                          <a:latin typeface="Times New Roman" panose="02020603050405020304" pitchFamily="18" charset="0"/>
                          <a:cs typeface="Times New Roman" panose="02020603050405020304" pitchFamily="18" charset="0"/>
                        </a:rPr>
                        <a:t>Training:80%</a:t>
                      </a:r>
                    </a:p>
                    <a:p>
                      <a:pPr algn="ctr"/>
                      <a:r>
                        <a:rPr lang="en-US" sz="1200" dirty="0">
                          <a:latin typeface="Times New Roman" panose="02020603050405020304" pitchFamily="18" charset="0"/>
                          <a:cs typeface="Times New Roman" panose="02020603050405020304" pitchFamily="18" charset="0"/>
                        </a:rPr>
                        <a:t>Validation:20% </a:t>
                      </a:r>
                    </a:p>
                  </a:txBody>
                  <a:tcPr/>
                </a:tc>
                <a:tc>
                  <a:txBody>
                    <a:bodyPr/>
                    <a:lstStyle/>
                    <a:p>
                      <a:pPr algn="ctr"/>
                      <a:r>
                        <a:rPr lang="en-US" sz="1200" dirty="0">
                          <a:latin typeface="Times New Roman" panose="02020603050405020304" pitchFamily="18" charset="0"/>
                          <a:cs typeface="Times New Roman" panose="02020603050405020304" pitchFamily="18" charset="0"/>
                        </a:rPr>
                        <a:t>GPU lab</a:t>
                      </a:r>
                    </a:p>
                  </a:txBody>
                  <a:tcPr/>
                </a:tc>
                <a:tc>
                  <a:txBody>
                    <a:bodyPr/>
                    <a:lstStyle/>
                    <a:p>
                      <a:pPr algn="ctr"/>
                      <a:r>
                        <a:rPr lang="en-US" sz="1200" dirty="0">
                          <a:latin typeface="Times New Roman" panose="02020603050405020304" pitchFamily="18" charset="0"/>
                          <a:cs typeface="Times New Roman" panose="02020603050405020304" pitchFamily="18" charset="0"/>
                        </a:rPr>
                        <a:t>Training:99%</a:t>
                      </a:r>
                    </a:p>
                    <a:p>
                      <a:pPr algn="ctr"/>
                      <a:r>
                        <a:rPr lang="en-US" sz="1200" dirty="0">
                          <a:latin typeface="Times New Roman" panose="02020603050405020304" pitchFamily="18" charset="0"/>
                          <a:cs typeface="Times New Roman" panose="02020603050405020304" pitchFamily="18" charset="0"/>
                        </a:rPr>
                        <a:t>Validation:90% </a:t>
                      </a:r>
                    </a:p>
                  </a:txBody>
                  <a:tcPr/>
                </a:tc>
                <a:tc>
                  <a:txBody>
                    <a:bodyPr/>
                    <a:lstStyle/>
                    <a:p>
                      <a:pPr algn="ctr"/>
                      <a:r>
                        <a:rPr lang="en-US" sz="1200" dirty="0">
                          <a:latin typeface="Times New Roman" panose="02020603050405020304" pitchFamily="18" charset="0"/>
                          <a:cs typeface="Times New Roman" panose="02020603050405020304" pitchFamily="18" charset="0"/>
                        </a:rPr>
                        <a:t>Training: 0.0088</a:t>
                      </a:r>
                    </a:p>
                    <a:p>
                      <a:pPr algn="ctr"/>
                      <a:r>
                        <a:rPr lang="en-US" sz="1200" dirty="0">
                          <a:latin typeface="Times New Roman" panose="02020603050405020304" pitchFamily="18" charset="0"/>
                          <a:cs typeface="Times New Roman" panose="02020603050405020304" pitchFamily="18" charset="0"/>
                        </a:rPr>
                        <a:t>Validation: 349</a:t>
                      </a:r>
                    </a:p>
                  </a:txBody>
                  <a:tcPr/>
                </a:tc>
                <a:extLst>
                  <a:ext uri="{0D108BD9-81ED-4DB2-BD59-A6C34878D82A}">
                    <a16:rowId xmlns:a16="http://schemas.microsoft.com/office/drawing/2014/main" val="2056375410"/>
                  </a:ext>
                </a:extLst>
              </a:tr>
              <a:tr h="526562">
                <a:tc>
                  <a:txBody>
                    <a:bodyPr/>
                    <a:lstStyle/>
                    <a:p>
                      <a:pPr algn="ctr"/>
                      <a:r>
                        <a:rPr lang="en-US" sz="1200" dirty="0">
                          <a:latin typeface="Times New Roman" panose="02020603050405020304" pitchFamily="18" charset="0"/>
                          <a:cs typeface="Times New Roman" panose="02020603050405020304" pitchFamily="18" charset="0"/>
                        </a:rPr>
                        <a:t>InceptionResnetV2</a:t>
                      </a:r>
                    </a:p>
                  </a:txBody>
                  <a:tcPr/>
                </a:tc>
                <a:tc>
                  <a:txBody>
                    <a:bodyPr/>
                    <a:lstStyle/>
                    <a:p>
                      <a:pPr algn="ctr"/>
                      <a:r>
                        <a:rPr lang="en-US" sz="1200" dirty="0">
                          <a:latin typeface="Times New Roman" panose="02020603050405020304" pitchFamily="18" charset="0"/>
                          <a:cs typeface="Times New Roman" panose="02020603050405020304" pitchFamily="18" charset="0"/>
                        </a:rPr>
                        <a:t>Real:900</a:t>
                      </a:r>
                    </a:p>
                    <a:p>
                      <a:pPr algn="ctr"/>
                      <a:r>
                        <a:rPr lang="en-US" sz="1200" dirty="0">
                          <a:latin typeface="Times New Roman" panose="02020603050405020304" pitchFamily="18" charset="0"/>
                          <a:cs typeface="Times New Roman" panose="02020603050405020304" pitchFamily="18" charset="0"/>
                        </a:rPr>
                        <a:t>Fake:900</a:t>
                      </a:r>
                    </a:p>
                  </a:txBody>
                  <a:tcPr/>
                </a:tc>
                <a:tc>
                  <a:txBody>
                    <a:bodyPr/>
                    <a:lstStyle/>
                    <a:p>
                      <a:pPr algn="ctr"/>
                      <a:r>
                        <a:rPr lang="en-US" sz="1200" dirty="0">
                          <a:latin typeface="Times New Roman" panose="02020603050405020304" pitchFamily="18" charset="0"/>
                          <a:cs typeface="Times New Roman" panose="02020603050405020304" pitchFamily="18" charset="0"/>
                        </a:rPr>
                        <a:t>10</a:t>
                      </a:r>
                    </a:p>
                  </a:txBody>
                  <a:tcPr/>
                </a:tc>
                <a:tc>
                  <a:txBody>
                    <a:bodyPr/>
                    <a:lstStyle/>
                    <a:p>
                      <a:pPr algn="ctr"/>
                      <a:r>
                        <a:rPr lang="en-US" sz="1200" dirty="0">
                          <a:latin typeface="Times New Roman" panose="02020603050405020304" pitchFamily="18" charset="0"/>
                          <a:cs typeface="Times New Roman" panose="02020603050405020304" pitchFamily="18" charset="0"/>
                        </a:rPr>
                        <a:t>Training:90%</a:t>
                      </a:r>
                    </a:p>
                    <a:p>
                      <a:pPr algn="ctr"/>
                      <a:r>
                        <a:rPr lang="en-US" sz="1200" dirty="0">
                          <a:latin typeface="Times New Roman" panose="02020603050405020304" pitchFamily="18" charset="0"/>
                          <a:cs typeface="Times New Roman" panose="02020603050405020304" pitchFamily="18" charset="0"/>
                        </a:rPr>
                        <a:t>Validation:10% </a:t>
                      </a: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dirty="0">
                          <a:latin typeface="Times New Roman" panose="02020603050405020304" pitchFamily="18" charset="0"/>
                          <a:cs typeface="Times New Roman" panose="02020603050405020304" pitchFamily="18" charset="0"/>
                        </a:rPr>
                        <a:t>GPU lab</a:t>
                      </a:r>
                    </a:p>
                    <a:p>
                      <a:pPr algn="ct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US" sz="1200" dirty="0">
                          <a:latin typeface="Times New Roman" panose="02020603050405020304" pitchFamily="18" charset="0"/>
                          <a:cs typeface="Times New Roman" panose="02020603050405020304" pitchFamily="18" charset="0"/>
                        </a:rPr>
                        <a:t>Training:99%</a:t>
                      </a:r>
                    </a:p>
                    <a:p>
                      <a:pPr algn="ctr"/>
                      <a:r>
                        <a:rPr lang="en-US" sz="1200" dirty="0">
                          <a:latin typeface="Times New Roman" panose="02020603050405020304" pitchFamily="18" charset="0"/>
                          <a:cs typeface="Times New Roman" panose="02020603050405020304" pitchFamily="18" charset="0"/>
                        </a:rPr>
                        <a:t>Validation:82% </a:t>
                      </a:r>
                    </a:p>
                  </a:txBody>
                  <a:tcPr/>
                </a:tc>
                <a:tc>
                  <a:txBody>
                    <a:bodyPr/>
                    <a:lstStyle/>
                    <a:p>
                      <a:pPr algn="ctr"/>
                      <a:r>
                        <a:rPr lang="en-US" sz="1200" dirty="0">
                          <a:latin typeface="Times New Roman" panose="02020603050405020304" pitchFamily="18" charset="0"/>
                          <a:cs typeface="Times New Roman" panose="02020603050405020304" pitchFamily="18" charset="0"/>
                        </a:rPr>
                        <a:t>Training: 0.0244</a:t>
                      </a:r>
                    </a:p>
                    <a:p>
                      <a:pPr algn="ctr"/>
                      <a:r>
                        <a:rPr lang="en-US" sz="1200" dirty="0">
                          <a:latin typeface="Times New Roman" panose="02020603050405020304" pitchFamily="18" charset="0"/>
                          <a:cs typeface="Times New Roman" panose="02020603050405020304" pitchFamily="18" charset="0"/>
                        </a:rPr>
                        <a:t>Validation: 1.127</a:t>
                      </a:r>
                    </a:p>
                  </a:txBody>
                  <a:tcPr/>
                </a:tc>
                <a:extLst>
                  <a:ext uri="{0D108BD9-81ED-4DB2-BD59-A6C34878D82A}">
                    <a16:rowId xmlns:a16="http://schemas.microsoft.com/office/drawing/2014/main" val="2116038966"/>
                  </a:ext>
                </a:extLst>
              </a:tr>
            </a:tbl>
          </a:graphicData>
        </a:graphic>
      </p:graphicFrame>
    </p:spTree>
    <p:extLst>
      <p:ext uri="{BB962C8B-B14F-4D97-AF65-F5344CB8AC3E}">
        <p14:creationId xmlns:p14="http://schemas.microsoft.com/office/powerpoint/2010/main" val="39100792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13"/>
          <p:cNvSpPr txBox="1">
            <a:spLocks noGrp="1"/>
          </p:cNvSpPr>
          <p:nvPr>
            <p:ph type="title"/>
          </p:nvPr>
        </p:nvSpPr>
        <p:spPr>
          <a:xfrm>
            <a:off x="457199" y="614969"/>
            <a:ext cx="4230414" cy="739724"/>
          </a:xfrm>
          <a:prstGeom prst="rect">
            <a:avLst/>
          </a:prstGeom>
        </p:spPr>
        <p:txBody>
          <a:bodyPr spcFirstLastPara="1" wrap="square" lIns="0" tIns="0" rIns="0" bIns="0" anchor="t" anchorCtr="0">
            <a:noAutofit/>
          </a:bodyPr>
          <a:lstStyle/>
          <a:p>
            <a:pPr marL="0" lvl="0" indent="0" rtl="0">
              <a:spcBef>
                <a:spcPts val="0"/>
              </a:spcBef>
              <a:spcAft>
                <a:spcPts val="0"/>
              </a:spcAft>
              <a:buNone/>
            </a:pPr>
            <a:r>
              <a:rPr lang="en-US" sz="4400" dirty="0">
                <a:latin typeface="Times New Roman" panose="02020603050405020304" pitchFamily="18" charset="0"/>
                <a:cs typeface="Times New Roman" panose="02020603050405020304" pitchFamily="18" charset="0"/>
              </a:rPr>
              <a:t>Agenda</a:t>
            </a:r>
            <a:br>
              <a:rPr lang="en-US" sz="4400" dirty="0">
                <a:latin typeface="Times New Roman" panose="02020603050405020304" pitchFamily="18" charset="0"/>
                <a:cs typeface="Times New Roman" panose="02020603050405020304" pitchFamily="18" charset="0"/>
              </a:rPr>
            </a:br>
            <a:endParaRPr sz="4400" dirty="0">
              <a:latin typeface="Times New Roman" panose="02020603050405020304" pitchFamily="18" charset="0"/>
              <a:cs typeface="Times New Roman" panose="02020603050405020304" pitchFamily="18" charset="0"/>
            </a:endParaRPr>
          </a:p>
        </p:txBody>
      </p:sp>
      <p:sp>
        <p:nvSpPr>
          <p:cNvPr id="345" name="Google Shape;345;p13"/>
          <p:cNvSpPr txBox="1">
            <a:spLocks noGrp="1"/>
          </p:cNvSpPr>
          <p:nvPr>
            <p:ph type="body" idx="1"/>
          </p:nvPr>
        </p:nvSpPr>
        <p:spPr>
          <a:xfrm>
            <a:off x="494975" y="1354693"/>
            <a:ext cx="8191826" cy="3388154"/>
          </a:xfrm>
          <a:prstGeom prst="rect">
            <a:avLst/>
          </a:prstGeom>
        </p:spPr>
        <p:txBody>
          <a:bodyPr spcFirstLastPara="1" wrap="square" lIns="0" tIns="0" rIns="0" bIns="0" anchor="t" anchorCtr="0">
            <a:noAutofit/>
          </a:bodyPr>
          <a:lstStyle/>
          <a:p>
            <a:r>
              <a:rPr lang="en-US" dirty="0">
                <a:latin typeface="Times New Roman" panose="02020603050405020304" pitchFamily="18" charset="0"/>
                <a:cs typeface="Times New Roman" panose="02020603050405020304" pitchFamily="18" charset="0"/>
              </a:rPr>
              <a:t>Problem Definition</a:t>
            </a:r>
          </a:p>
          <a:p>
            <a:r>
              <a:rPr lang="en-US" dirty="0">
                <a:latin typeface="Times New Roman" panose="02020603050405020304" pitchFamily="18" charset="0"/>
                <a:cs typeface="Times New Roman" panose="02020603050405020304" pitchFamily="18" charset="0"/>
              </a:rPr>
              <a:t>Project Idea</a:t>
            </a:r>
          </a:p>
          <a:p>
            <a:r>
              <a:rPr lang="en-US" dirty="0">
                <a:latin typeface="Times New Roman" panose="02020603050405020304" pitchFamily="18" charset="0"/>
                <a:cs typeface="Times New Roman" panose="02020603050405020304" pitchFamily="18" charset="0"/>
              </a:rPr>
              <a:t>Deepfake Generation</a:t>
            </a:r>
          </a:p>
          <a:p>
            <a:r>
              <a:rPr lang="en-US" dirty="0">
                <a:latin typeface="Times New Roman" panose="02020603050405020304" pitchFamily="18" charset="0"/>
                <a:cs typeface="Times New Roman" panose="02020603050405020304" pitchFamily="18" charset="0"/>
              </a:rPr>
              <a:t>Deepfake Detection</a:t>
            </a:r>
          </a:p>
          <a:p>
            <a:r>
              <a:rPr lang="en-US" dirty="0">
                <a:latin typeface="Times New Roman" panose="02020603050405020304" pitchFamily="18" charset="0"/>
                <a:cs typeface="Times New Roman" panose="02020603050405020304" pitchFamily="18" charset="0"/>
              </a:rPr>
              <a:t>Methodology</a:t>
            </a:r>
          </a:p>
          <a:p>
            <a:pPr lvl="0"/>
            <a:r>
              <a:rPr lang="en-US" dirty="0">
                <a:latin typeface="Times New Roman" panose="02020603050405020304" pitchFamily="18" charset="0"/>
                <a:cs typeface="Times New Roman" panose="02020603050405020304" pitchFamily="18" charset="0"/>
              </a:rPr>
              <a:t>Testing</a:t>
            </a:r>
          </a:p>
          <a:p>
            <a:pPr lvl="0"/>
            <a:r>
              <a:rPr lang="en-US" dirty="0">
                <a:latin typeface="Times New Roman" panose="02020603050405020304" pitchFamily="18" charset="0"/>
                <a:cs typeface="Times New Roman" panose="02020603050405020304" pitchFamily="18" charset="0"/>
              </a:rPr>
              <a:t>Survey</a:t>
            </a:r>
          </a:p>
          <a:p>
            <a:pPr lvl="0"/>
            <a:r>
              <a:rPr lang="en-US" dirty="0">
                <a:latin typeface="Times New Roman" panose="02020603050405020304" pitchFamily="18" charset="0"/>
                <a:cs typeface="Times New Roman" panose="02020603050405020304" pitchFamily="18" charset="0"/>
              </a:rPr>
              <a:t>Existing Solutions </a:t>
            </a:r>
          </a:p>
          <a:p>
            <a:pPr lvl="0"/>
            <a:r>
              <a:rPr lang="en-US" dirty="0">
                <a:latin typeface="Times New Roman" panose="02020603050405020304" pitchFamily="18" charset="0"/>
                <a:cs typeface="Times New Roman" panose="02020603050405020304" pitchFamily="18" charset="0"/>
              </a:rPr>
              <a:t>Future Work</a:t>
            </a:r>
          </a:p>
          <a:p>
            <a:pPr lvl="0"/>
            <a:endParaRPr lang="en-US" dirty="0">
              <a:latin typeface="Times New Roman" panose="02020603050405020304" pitchFamily="18" charset="0"/>
              <a:cs typeface="Times New Roman" panose="02020603050405020304" pitchFamily="18" charset="0"/>
            </a:endParaRPr>
          </a:p>
          <a:p>
            <a:pPr marL="0" lvl="0" indent="0" algn="l" rtl="0">
              <a:spcBef>
                <a:spcPts val="600"/>
              </a:spcBef>
              <a:spcAft>
                <a:spcPts val="0"/>
              </a:spcAft>
              <a:buClr>
                <a:schemeClr val="dk1"/>
              </a:buClr>
              <a:buSzPts val="1100"/>
              <a:buFont typeface="Arial"/>
              <a:buNone/>
            </a:pPr>
            <a:endParaRPr dirty="0"/>
          </a:p>
        </p:txBody>
      </p:sp>
      <p:sp>
        <p:nvSpPr>
          <p:cNvPr id="347" name="Google Shape;347;p13"/>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3</a:t>
            </a:fld>
            <a:endParaRPr dirty="0"/>
          </a:p>
        </p:txBody>
      </p:sp>
    </p:spTree>
    <p:extLst>
      <p:ext uri="{BB962C8B-B14F-4D97-AF65-F5344CB8AC3E}">
        <p14:creationId xmlns:p14="http://schemas.microsoft.com/office/powerpoint/2010/main" val="7283620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0B397-163A-EA58-7A08-5EEE681E0CC3}"/>
              </a:ext>
            </a:extLst>
          </p:cNvPr>
          <p:cNvSpPr>
            <a:spLocks noGrp="1"/>
          </p:cNvSpPr>
          <p:nvPr>
            <p:ph type="title"/>
          </p:nvPr>
        </p:nvSpPr>
        <p:spPr>
          <a:xfrm>
            <a:off x="457199" y="605600"/>
            <a:ext cx="6397363" cy="597558"/>
          </a:xfrm>
        </p:spPr>
        <p:txBody>
          <a:bodyPr/>
          <a:lstStyle/>
          <a:p>
            <a:r>
              <a:rPr lang="en-US" sz="4400" dirty="0">
                <a:latin typeface="Times New Roman" panose="02020603050405020304" pitchFamily="18" charset="0"/>
                <a:cs typeface="Times New Roman" panose="02020603050405020304" pitchFamily="18" charset="0"/>
              </a:rPr>
              <a:t>Video Models experiments</a:t>
            </a:r>
          </a:p>
        </p:txBody>
      </p:sp>
      <p:sp>
        <p:nvSpPr>
          <p:cNvPr id="4" name="Slide Number Placeholder 3">
            <a:extLst>
              <a:ext uri="{FF2B5EF4-FFF2-40B4-BE49-F238E27FC236}">
                <a16:creationId xmlns:a16="http://schemas.microsoft.com/office/drawing/2014/main" id="{21D3D420-97BB-3F62-FEC8-AEDDE4C1DE7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30</a:t>
            </a:fld>
            <a:endParaRPr lang="en" dirty="0"/>
          </a:p>
        </p:txBody>
      </p:sp>
      <p:graphicFrame>
        <p:nvGraphicFramePr>
          <p:cNvPr id="7" name="Table 7">
            <a:extLst>
              <a:ext uri="{FF2B5EF4-FFF2-40B4-BE49-F238E27FC236}">
                <a16:creationId xmlns:a16="http://schemas.microsoft.com/office/drawing/2014/main" id="{E14E66B4-7C84-E066-C8B7-300653792F71}"/>
              </a:ext>
            </a:extLst>
          </p:cNvPr>
          <p:cNvGraphicFramePr>
            <a:graphicFrameLocks noGrp="1"/>
          </p:cNvGraphicFramePr>
          <p:nvPr>
            <p:extLst>
              <p:ext uri="{D42A27DB-BD31-4B8C-83A1-F6EECF244321}">
                <p14:modId xmlns:p14="http://schemas.microsoft.com/office/powerpoint/2010/main" val="2243639827"/>
              </p:ext>
            </p:extLst>
          </p:nvPr>
        </p:nvGraphicFramePr>
        <p:xfrm>
          <a:off x="526473" y="1371599"/>
          <a:ext cx="8091055" cy="1693204"/>
        </p:xfrm>
        <a:graphic>
          <a:graphicData uri="http://schemas.openxmlformats.org/drawingml/2006/table">
            <a:tbl>
              <a:tblPr firstRow="1" bandRow="1">
                <a:tableStyleId>{11E2214B-EEA6-4F0E-851E-DA328E0D34B4}</a:tableStyleId>
              </a:tblPr>
              <a:tblGrid>
                <a:gridCol w="1461654">
                  <a:extLst>
                    <a:ext uri="{9D8B030D-6E8A-4147-A177-3AD203B41FA5}">
                      <a16:colId xmlns:a16="http://schemas.microsoft.com/office/drawing/2014/main" val="2164516313"/>
                    </a:ext>
                  </a:extLst>
                </a:gridCol>
                <a:gridCol w="1018309">
                  <a:extLst>
                    <a:ext uri="{9D8B030D-6E8A-4147-A177-3AD203B41FA5}">
                      <a16:colId xmlns:a16="http://schemas.microsoft.com/office/drawing/2014/main" val="1972261149"/>
                    </a:ext>
                  </a:extLst>
                </a:gridCol>
                <a:gridCol w="987632">
                  <a:extLst>
                    <a:ext uri="{9D8B030D-6E8A-4147-A177-3AD203B41FA5}">
                      <a16:colId xmlns:a16="http://schemas.microsoft.com/office/drawing/2014/main" val="3465958358"/>
                    </a:ext>
                  </a:extLst>
                </a:gridCol>
                <a:gridCol w="1155865">
                  <a:extLst>
                    <a:ext uri="{9D8B030D-6E8A-4147-A177-3AD203B41FA5}">
                      <a16:colId xmlns:a16="http://schemas.microsoft.com/office/drawing/2014/main" val="3767038021"/>
                    </a:ext>
                  </a:extLst>
                </a:gridCol>
                <a:gridCol w="800594">
                  <a:extLst>
                    <a:ext uri="{9D8B030D-6E8A-4147-A177-3AD203B41FA5}">
                      <a16:colId xmlns:a16="http://schemas.microsoft.com/office/drawing/2014/main" val="2957388222"/>
                    </a:ext>
                  </a:extLst>
                </a:gridCol>
                <a:gridCol w="1316182">
                  <a:extLst>
                    <a:ext uri="{9D8B030D-6E8A-4147-A177-3AD203B41FA5}">
                      <a16:colId xmlns:a16="http://schemas.microsoft.com/office/drawing/2014/main" val="4159781273"/>
                    </a:ext>
                  </a:extLst>
                </a:gridCol>
                <a:gridCol w="1350819">
                  <a:extLst>
                    <a:ext uri="{9D8B030D-6E8A-4147-A177-3AD203B41FA5}">
                      <a16:colId xmlns:a16="http://schemas.microsoft.com/office/drawing/2014/main" val="2431076136"/>
                    </a:ext>
                  </a:extLst>
                </a:gridCol>
              </a:tblGrid>
              <a:tr h="526562">
                <a:tc>
                  <a:txBody>
                    <a:bodyPr/>
                    <a:lstStyle/>
                    <a:p>
                      <a:pPr algn="ctr"/>
                      <a:r>
                        <a:rPr lang="en-US" sz="1200" dirty="0">
                          <a:latin typeface="Times New Roman" panose="02020603050405020304" pitchFamily="18" charset="0"/>
                          <a:cs typeface="Times New Roman" panose="02020603050405020304" pitchFamily="18" charset="0"/>
                        </a:rPr>
                        <a:t>Model</a:t>
                      </a:r>
                    </a:p>
                  </a:txBody>
                  <a:tcPr/>
                </a:tc>
                <a:tc>
                  <a:txBody>
                    <a:bodyPr/>
                    <a:lstStyle/>
                    <a:p>
                      <a:pPr algn="ctr"/>
                      <a:r>
                        <a:rPr lang="en-US" sz="1200" dirty="0">
                          <a:latin typeface="Times New Roman" panose="02020603050405020304" pitchFamily="18" charset="0"/>
                          <a:cs typeface="Times New Roman" panose="02020603050405020304" pitchFamily="18" charset="0"/>
                        </a:rPr>
                        <a:t># Videos</a:t>
                      </a:r>
                    </a:p>
                  </a:txBody>
                  <a:tcPr/>
                </a:tc>
                <a:tc>
                  <a:txBody>
                    <a:bodyPr/>
                    <a:lstStyle/>
                    <a:p>
                      <a:pPr algn="ctr"/>
                      <a:r>
                        <a:rPr lang="en-US" sz="1200" dirty="0">
                          <a:latin typeface="Times New Roman" panose="02020603050405020304" pitchFamily="18" charset="0"/>
                          <a:cs typeface="Times New Roman" panose="02020603050405020304" pitchFamily="18" charset="0"/>
                        </a:rPr>
                        <a:t># Epochs</a:t>
                      </a:r>
                    </a:p>
                  </a:txBody>
                  <a:tcPr/>
                </a:tc>
                <a:tc>
                  <a:txBody>
                    <a:bodyPr/>
                    <a:lstStyle/>
                    <a:p>
                      <a:pPr algn="ctr"/>
                      <a:r>
                        <a:rPr lang="en-US" sz="1200" dirty="0">
                          <a:latin typeface="Times New Roman" panose="02020603050405020304" pitchFamily="18" charset="0"/>
                          <a:cs typeface="Times New Roman" panose="02020603050405020304" pitchFamily="18" charset="0"/>
                        </a:rPr>
                        <a:t>Data Splitting</a:t>
                      </a:r>
                    </a:p>
                  </a:txBody>
                  <a:tcPr/>
                </a:tc>
                <a:tc>
                  <a:txBody>
                    <a:bodyPr/>
                    <a:lstStyle/>
                    <a:p>
                      <a:pPr algn="ctr"/>
                      <a:r>
                        <a:rPr lang="en-US" sz="1200" dirty="0">
                          <a:latin typeface="Times New Roman" panose="02020603050405020304" pitchFamily="18" charset="0"/>
                          <a:cs typeface="Times New Roman" panose="02020603050405020304" pitchFamily="18" charset="0"/>
                        </a:rPr>
                        <a:t>Running </a:t>
                      </a:r>
                    </a:p>
                  </a:txBody>
                  <a:tcPr/>
                </a:tc>
                <a:tc>
                  <a:txBody>
                    <a:bodyPr/>
                    <a:lstStyle/>
                    <a:p>
                      <a:pPr algn="ctr"/>
                      <a:r>
                        <a:rPr lang="en-US" sz="1200" dirty="0">
                          <a:latin typeface="Times New Roman" panose="02020603050405020304" pitchFamily="18" charset="0"/>
                          <a:cs typeface="Times New Roman" panose="02020603050405020304" pitchFamily="18" charset="0"/>
                        </a:rPr>
                        <a:t>Accuracy </a:t>
                      </a:r>
                    </a:p>
                  </a:txBody>
                  <a:tcPr/>
                </a:tc>
                <a:tc>
                  <a:txBody>
                    <a:bodyPr/>
                    <a:lstStyle/>
                    <a:p>
                      <a:pPr algn="ctr"/>
                      <a:r>
                        <a:rPr lang="en-US" sz="1200" dirty="0">
                          <a:latin typeface="Times New Roman" panose="02020603050405020304" pitchFamily="18" charset="0"/>
                          <a:cs typeface="Times New Roman" panose="02020603050405020304" pitchFamily="18" charset="0"/>
                        </a:rPr>
                        <a:t>Loss</a:t>
                      </a:r>
                    </a:p>
                  </a:txBody>
                  <a:tcPr/>
                </a:tc>
                <a:extLst>
                  <a:ext uri="{0D108BD9-81ED-4DB2-BD59-A6C34878D82A}">
                    <a16:rowId xmlns:a16="http://schemas.microsoft.com/office/drawing/2014/main" val="2294314100"/>
                  </a:ext>
                </a:extLst>
              </a:tr>
              <a:tr h="526562">
                <a:tc>
                  <a:txBody>
                    <a:bodyPr/>
                    <a:lstStyle/>
                    <a:p>
                      <a:pPr algn="ctr"/>
                      <a:r>
                        <a:rPr lang="en-US" sz="1200" dirty="0">
                          <a:latin typeface="Times New Roman" panose="02020603050405020304" pitchFamily="18" charset="0"/>
                          <a:cs typeface="Times New Roman" panose="02020603050405020304" pitchFamily="18" charset="0"/>
                        </a:rPr>
                        <a:t>InceptionResnetV2</a:t>
                      </a:r>
                    </a:p>
                  </a:txBody>
                  <a:tcPr/>
                </a:tc>
                <a:tc>
                  <a:txBody>
                    <a:bodyPr/>
                    <a:lstStyle/>
                    <a:p>
                      <a:pPr algn="ctr"/>
                      <a:r>
                        <a:rPr lang="en-US" sz="1200" dirty="0">
                          <a:latin typeface="Times New Roman" panose="02020603050405020304" pitchFamily="18" charset="0"/>
                          <a:cs typeface="Times New Roman" panose="02020603050405020304" pitchFamily="18" charset="0"/>
                        </a:rPr>
                        <a:t>Real:900</a:t>
                      </a:r>
                    </a:p>
                    <a:p>
                      <a:pPr algn="ctr"/>
                      <a:r>
                        <a:rPr lang="en-US" sz="1200" dirty="0">
                          <a:latin typeface="Times New Roman" panose="02020603050405020304" pitchFamily="18" charset="0"/>
                          <a:cs typeface="Times New Roman" panose="02020603050405020304" pitchFamily="18" charset="0"/>
                        </a:rPr>
                        <a:t>Fake:900</a:t>
                      </a:r>
                    </a:p>
                  </a:txBody>
                  <a:tcPr/>
                </a:tc>
                <a:tc>
                  <a:txBody>
                    <a:bodyPr/>
                    <a:lstStyle/>
                    <a:p>
                      <a:pPr algn="ctr"/>
                      <a:r>
                        <a:rPr lang="en-US" sz="1200" dirty="0">
                          <a:latin typeface="Times New Roman" panose="02020603050405020304" pitchFamily="18" charset="0"/>
                          <a:cs typeface="Times New Roman" panose="02020603050405020304" pitchFamily="18" charset="0"/>
                        </a:rPr>
                        <a:t>20</a:t>
                      </a:r>
                    </a:p>
                  </a:txBody>
                  <a:tcPr/>
                </a:tc>
                <a:tc>
                  <a:txBody>
                    <a:bodyPr/>
                    <a:lstStyle/>
                    <a:p>
                      <a:pPr algn="ctr"/>
                      <a:r>
                        <a:rPr lang="en-US" sz="1200" dirty="0">
                          <a:latin typeface="Times New Roman" panose="02020603050405020304" pitchFamily="18" charset="0"/>
                          <a:cs typeface="Times New Roman" panose="02020603050405020304" pitchFamily="18" charset="0"/>
                        </a:rPr>
                        <a:t>Training:80%</a:t>
                      </a:r>
                    </a:p>
                    <a:p>
                      <a:pPr algn="ctr"/>
                      <a:r>
                        <a:rPr lang="en-US" sz="1200" dirty="0">
                          <a:latin typeface="Times New Roman" panose="02020603050405020304" pitchFamily="18" charset="0"/>
                          <a:cs typeface="Times New Roman" panose="02020603050405020304" pitchFamily="18" charset="0"/>
                        </a:rPr>
                        <a:t>Validation:20% </a:t>
                      </a: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dirty="0">
                          <a:latin typeface="Times New Roman" panose="02020603050405020304" pitchFamily="18" charset="0"/>
                          <a:cs typeface="Times New Roman" panose="02020603050405020304" pitchFamily="18" charset="0"/>
                        </a:rPr>
                        <a:t>GPU lab</a:t>
                      </a:r>
                    </a:p>
                  </a:txBody>
                  <a:tcPr/>
                </a:tc>
                <a:tc>
                  <a:txBody>
                    <a:bodyPr/>
                    <a:lstStyle/>
                    <a:p>
                      <a:pPr algn="ctr"/>
                      <a:r>
                        <a:rPr lang="en-US" sz="1200" dirty="0">
                          <a:latin typeface="Times New Roman" panose="02020603050405020304" pitchFamily="18" charset="0"/>
                          <a:cs typeface="Times New Roman" panose="02020603050405020304" pitchFamily="18" charset="0"/>
                        </a:rPr>
                        <a:t>Training:98%</a:t>
                      </a:r>
                    </a:p>
                    <a:p>
                      <a:pPr algn="ctr"/>
                      <a:r>
                        <a:rPr lang="en-US" sz="1200" dirty="0">
                          <a:latin typeface="Times New Roman" panose="02020603050405020304" pitchFamily="18" charset="0"/>
                          <a:cs typeface="Times New Roman" panose="02020603050405020304" pitchFamily="18" charset="0"/>
                        </a:rPr>
                        <a:t>Validation:80% </a:t>
                      </a:r>
                    </a:p>
                  </a:txBody>
                  <a:tcPr/>
                </a:tc>
                <a:tc>
                  <a:txBody>
                    <a:bodyPr/>
                    <a:lstStyle/>
                    <a:p>
                      <a:pPr algn="ctr"/>
                      <a:r>
                        <a:rPr lang="en-US" sz="1200" dirty="0">
                          <a:latin typeface="Times New Roman" panose="02020603050405020304" pitchFamily="18" charset="0"/>
                          <a:cs typeface="Times New Roman" panose="02020603050405020304" pitchFamily="18" charset="0"/>
                        </a:rPr>
                        <a:t>Training: 0.1</a:t>
                      </a:r>
                    </a:p>
                    <a:p>
                      <a:pPr algn="ctr"/>
                      <a:r>
                        <a:rPr lang="en-US" sz="1200" dirty="0">
                          <a:latin typeface="Times New Roman" panose="02020603050405020304" pitchFamily="18" charset="0"/>
                          <a:cs typeface="Times New Roman" panose="02020603050405020304" pitchFamily="18" charset="0"/>
                        </a:rPr>
                        <a:t>Validation: .6</a:t>
                      </a:r>
                    </a:p>
                  </a:txBody>
                  <a:tcPr/>
                </a:tc>
                <a:extLst>
                  <a:ext uri="{0D108BD9-81ED-4DB2-BD59-A6C34878D82A}">
                    <a16:rowId xmlns:a16="http://schemas.microsoft.com/office/drawing/2014/main" val="1201997456"/>
                  </a:ext>
                </a:extLst>
              </a:tr>
              <a:tr h="526562">
                <a:tc>
                  <a:txBody>
                    <a:bodyPr/>
                    <a:lstStyle/>
                    <a:p>
                      <a:pPr algn="ctr"/>
                      <a:r>
                        <a:rPr lang="en-US" sz="1200" dirty="0">
                          <a:latin typeface="Times New Roman" panose="02020603050405020304" pitchFamily="18" charset="0"/>
                          <a:cs typeface="Times New Roman" panose="02020603050405020304" pitchFamily="18" charset="0"/>
                        </a:rPr>
                        <a:t>InceptionResnetV2</a:t>
                      </a:r>
                    </a:p>
                    <a:p>
                      <a:pPr algn="ctr"/>
                      <a:r>
                        <a:rPr lang="en-US" sz="1200" dirty="0">
                          <a:latin typeface="Times New Roman" panose="02020603050405020304" pitchFamily="18" charset="0"/>
                          <a:cs typeface="Times New Roman" panose="02020603050405020304" pitchFamily="18" charset="0"/>
                        </a:rPr>
                        <a:t>With</a:t>
                      </a:r>
                    </a:p>
                    <a:p>
                      <a:pPr algn="ctr"/>
                      <a:r>
                        <a:rPr lang="en-US" sz="1200" dirty="0">
                          <a:latin typeface="Times New Roman" panose="02020603050405020304" pitchFamily="18" charset="0"/>
                          <a:cs typeface="Times New Roman" panose="02020603050405020304" pitchFamily="18" charset="0"/>
                        </a:rPr>
                        <a:t>“image generator”</a:t>
                      </a:r>
                    </a:p>
                  </a:txBody>
                  <a:tcPr/>
                </a:tc>
                <a:tc>
                  <a:txBody>
                    <a:bodyPr/>
                    <a:lstStyle/>
                    <a:p>
                      <a:pPr algn="ctr"/>
                      <a:r>
                        <a:rPr lang="en-US" sz="1200" dirty="0">
                          <a:latin typeface="Times New Roman" panose="02020603050405020304" pitchFamily="18" charset="0"/>
                          <a:cs typeface="Times New Roman" panose="02020603050405020304" pitchFamily="18" charset="0"/>
                        </a:rPr>
                        <a:t>Real:900</a:t>
                      </a:r>
                    </a:p>
                    <a:p>
                      <a:pPr algn="ctr"/>
                      <a:r>
                        <a:rPr lang="en-US" sz="1200" dirty="0">
                          <a:latin typeface="Times New Roman" panose="02020603050405020304" pitchFamily="18" charset="0"/>
                          <a:cs typeface="Times New Roman" panose="02020603050405020304" pitchFamily="18" charset="0"/>
                        </a:rPr>
                        <a:t>Fake:900</a:t>
                      </a:r>
                    </a:p>
                  </a:txBody>
                  <a:tcPr/>
                </a:tc>
                <a:tc>
                  <a:txBody>
                    <a:bodyPr/>
                    <a:lstStyle/>
                    <a:p>
                      <a:pPr algn="ctr"/>
                      <a:r>
                        <a:rPr lang="en-US" sz="1200" dirty="0">
                          <a:latin typeface="Times New Roman" panose="02020603050405020304" pitchFamily="18" charset="0"/>
                          <a:cs typeface="Times New Roman" panose="02020603050405020304" pitchFamily="18" charset="0"/>
                        </a:rPr>
                        <a:t>20</a:t>
                      </a:r>
                    </a:p>
                  </a:txBody>
                  <a:tcPr/>
                </a:tc>
                <a:tc>
                  <a:txBody>
                    <a:bodyPr/>
                    <a:lstStyle/>
                    <a:p>
                      <a:pPr algn="ctr"/>
                      <a:r>
                        <a:rPr lang="en-US" sz="1200" dirty="0">
                          <a:latin typeface="Times New Roman" panose="02020603050405020304" pitchFamily="18" charset="0"/>
                          <a:cs typeface="Times New Roman" panose="02020603050405020304" pitchFamily="18" charset="0"/>
                        </a:rPr>
                        <a:t>Training:70%</a:t>
                      </a:r>
                    </a:p>
                    <a:p>
                      <a:pPr algn="ctr"/>
                      <a:r>
                        <a:rPr lang="en-US" sz="1200" dirty="0">
                          <a:latin typeface="Times New Roman" panose="02020603050405020304" pitchFamily="18" charset="0"/>
                          <a:cs typeface="Times New Roman" panose="02020603050405020304" pitchFamily="18" charset="0"/>
                        </a:rPr>
                        <a:t>Validation:30% </a:t>
                      </a:r>
                    </a:p>
                  </a:txBody>
                  <a:tcPr/>
                </a:tc>
                <a:tc>
                  <a:txBody>
                    <a:bodyPr/>
                    <a:lstStyle/>
                    <a:p>
                      <a:pPr algn="ctr"/>
                      <a:r>
                        <a:rPr lang="en-US" sz="1200" dirty="0">
                          <a:latin typeface="Times New Roman" panose="02020603050405020304" pitchFamily="18" charset="0"/>
                          <a:cs typeface="Times New Roman" panose="02020603050405020304" pitchFamily="18" charset="0"/>
                        </a:rPr>
                        <a:t>Kaggle</a:t>
                      </a:r>
                    </a:p>
                  </a:txBody>
                  <a:tcPr/>
                </a:tc>
                <a:tc>
                  <a:txBody>
                    <a:bodyPr/>
                    <a:lstStyle/>
                    <a:p>
                      <a:pPr algn="ctr"/>
                      <a:r>
                        <a:rPr lang="en-US" sz="1200" dirty="0">
                          <a:latin typeface="Times New Roman" panose="02020603050405020304" pitchFamily="18" charset="0"/>
                          <a:cs typeface="Times New Roman" panose="02020603050405020304" pitchFamily="18" charset="0"/>
                        </a:rPr>
                        <a:t>Training:98%</a:t>
                      </a:r>
                    </a:p>
                    <a:p>
                      <a:pPr algn="ctr"/>
                      <a:r>
                        <a:rPr lang="en-US" sz="1200" dirty="0">
                          <a:latin typeface="Times New Roman" panose="02020603050405020304" pitchFamily="18" charset="0"/>
                          <a:cs typeface="Times New Roman" panose="02020603050405020304" pitchFamily="18" charset="0"/>
                        </a:rPr>
                        <a:t>Validation:95% </a:t>
                      </a:r>
                    </a:p>
                  </a:txBody>
                  <a:tcPr/>
                </a:tc>
                <a:tc>
                  <a:txBody>
                    <a:bodyPr/>
                    <a:lstStyle/>
                    <a:p>
                      <a:pPr algn="ctr"/>
                      <a:r>
                        <a:rPr lang="en-US" sz="1200" dirty="0">
                          <a:latin typeface="Times New Roman" panose="02020603050405020304" pitchFamily="18" charset="0"/>
                          <a:cs typeface="Times New Roman" panose="02020603050405020304" pitchFamily="18" charset="0"/>
                        </a:rPr>
                        <a:t>Training: 0.0369</a:t>
                      </a:r>
                    </a:p>
                    <a:p>
                      <a:pPr algn="ctr"/>
                      <a:r>
                        <a:rPr lang="en-US" sz="1200" dirty="0">
                          <a:latin typeface="Times New Roman" panose="02020603050405020304" pitchFamily="18" charset="0"/>
                          <a:cs typeface="Times New Roman" panose="02020603050405020304" pitchFamily="18" charset="0"/>
                        </a:rPr>
                        <a:t>Validation: .1586</a:t>
                      </a:r>
                    </a:p>
                  </a:txBody>
                  <a:tcPr/>
                </a:tc>
                <a:extLst>
                  <a:ext uri="{0D108BD9-81ED-4DB2-BD59-A6C34878D82A}">
                    <a16:rowId xmlns:a16="http://schemas.microsoft.com/office/drawing/2014/main" val="2056375410"/>
                  </a:ext>
                </a:extLst>
              </a:tr>
            </a:tbl>
          </a:graphicData>
        </a:graphic>
      </p:graphicFrame>
    </p:spTree>
    <p:extLst>
      <p:ext uri="{BB962C8B-B14F-4D97-AF65-F5344CB8AC3E}">
        <p14:creationId xmlns:p14="http://schemas.microsoft.com/office/powerpoint/2010/main" val="192511822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243"/>
        <p:cNvGrpSpPr/>
        <p:nvPr/>
      </p:nvGrpSpPr>
      <p:grpSpPr>
        <a:xfrm>
          <a:off x="0" y="0"/>
          <a:ext cx="0" cy="0"/>
          <a:chOff x="0" y="0"/>
          <a:chExt cx="0" cy="0"/>
        </a:xfrm>
      </p:grpSpPr>
      <p:sp>
        <p:nvSpPr>
          <p:cNvPr id="2244" name="Google Shape;2244;p37"/>
          <p:cNvSpPr txBox="1">
            <a:spLocks noGrp="1"/>
          </p:cNvSpPr>
          <p:nvPr>
            <p:ph type="ctrTitle"/>
          </p:nvPr>
        </p:nvSpPr>
        <p:spPr>
          <a:xfrm>
            <a:off x="1038462" y="2229716"/>
            <a:ext cx="5622447" cy="684068"/>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dirty="0">
                <a:latin typeface="Times New Roman" panose="02020603050405020304" pitchFamily="18" charset="0"/>
                <a:cs typeface="Times New Roman" panose="02020603050405020304" pitchFamily="18" charset="0"/>
              </a:rPr>
              <a:t>Existing Solutions</a:t>
            </a:r>
            <a:endParaRPr dirty="0">
              <a:latin typeface="Times New Roman" panose="02020603050405020304" pitchFamily="18" charset="0"/>
              <a:cs typeface="Times New Roman" panose="02020603050405020304" pitchFamily="18" charset="0"/>
            </a:endParaRPr>
          </a:p>
        </p:txBody>
      </p:sp>
      <p:sp>
        <p:nvSpPr>
          <p:cNvPr id="2246" name="Google Shape;2246;p37"/>
          <p:cNvSpPr txBox="1"/>
          <p:nvPr/>
        </p:nvSpPr>
        <p:spPr>
          <a:xfrm>
            <a:off x="0" y="1866900"/>
            <a:ext cx="609600" cy="1420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3600" b="1" dirty="0">
              <a:solidFill>
                <a:schemeClr val="lt1"/>
              </a:solidFill>
              <a:latin typeface="Barlow"/>
              <a:ea typeface="Barlow"/>
              <a:cs typeface="Barlow"/>
              <a:sym typeface="Barlow"/>
            </a:endParaRPr>
          </a:p>
        </p:txBody>
      </p:sp>
    </p:spTree>
    <p:extLst>
      <p:ext uri="{BB962C8B-B14F-4D97-AF65-F5344CB8AC3E}">
        <p14:creationId xmlns:p14="http://schemas.microsoft.com/office/powerpoint/2010/main" val="245063129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685800"/>
            <a:ext cx="8293510" cy="4287982"/>
          </a:xfrm>
        </p:spPr>
        <p:txBody>
          <a:bodyPr/>
          <a:lstStyle/>
          <a:p>
            <a:r>
              <a:rPr lang="en-US" dirty="0"/>
              <a:t>Sensity                                                                               Deepware Scanner</a:t>
            </a:r>
          </a:p>
          <a:p>
            <a:endParaRPr lang="en-US" dirty="0"/>
          </a:p>
          <a:p>
            <a:pPr marL="114300" indent="0">
              <a:buNone/>
            </a:pPr>
            <a:endParaRPr lang="en-US" dirty="0"/>
          </a:p>
          <a:p>
            <a:endParaRPr lang="en-US" dirty="0"/>
          </a:p>
          <a:p>
            <a:endParaRPr lang="en-US" dirty="0"/>
          </a:p>
          <a:p>
            <a:r>
              <a:rPr lang="en-US" dirty="0"/>
              <a:t>Microsoft Video Authenticator                                Deepfake-o-Meter        </a:t>
            </a:r>
          </a:p>
          <a:p>
            <a:pPr marL="114300" indent="0">
              <a:buNone/>
            </a:pPr>
            <a:endParaRPr lang="en-US"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32</a:t>
            </a:fld>
            <a:endParaRPr lang="en" dirty="0"/>
          </a:p>
        </p:txBody>
      </p:sp>
      <p:pic>
        <p:nvPicPr>
          <p:cNvPr id="2" name="Picture 1">
            <a:extLst>
              <a:ext uri="{FF2B5EF4-FFF2-40B4-BE49-F238E27FC236}">
                <a16:creationId xmlns:a16="http://schemas.microsoft.com/office/drawing/2014/main" id="{33C13911-1DAE-6AB6-81F3-CF556232C2BE}"/>
              </a:ext>
            </a:extLst>
          </p:cNvPr>
          <p:cNvPicPr>
            <a:picLocks noChangeAspect="1"/>
          </p:cNvPicPr>
          <p:nvPr/>
        </p:nvPicPr>
        <p:blipFill>
          <a:blip r:embed="rId2"/>
          <a:stretch>
            <a:fillRect/>
          </a:stretch>
        </p:blipFill>
        <p:spPr>
          <a:xfrm>
            <a:off x="802327" y="1231044"/>
            <a:ext cx="1907458" cy="1130709"/>
          </a:xfrm>
          <a:prstGeom prst="rect">
            <a:avLst/>
          </a:prstGeom>
          <a:ln>
            <a:noFill/>
          </a:ln>
          <a:effectLst>
            <a:outerShdw blurRad="292100" dist="139700" dir="2700000" algn="tl" rotWithShape="0">
              <a:srgbClr val="333333">
                <a:alpha val="65000"/>
              </a:srgbClr>
            </a:outerShdw>
          </a:effectLst>
        </p:spPr>
      </p:pic>
      <p:pic>
        <p:nvPicPr>
          <p:cNvPr id="5" name="Picture 4">
            <a:extLst>
              <a:ext uri="{FF2B5EF4-FFF2-40B4-BE49-F238E27FC236}">
                <a16:creationId xmlns:a16="http://schemas.microsoft.com/office/drawing/2014/main" id="{E9D4A49C-E63A-6E97-7588-1100F33A8AD8}"/>
              </a:ext>
            </a:extLst>
          </p:cNvPr>
          <p:cNvPicPr>
            <a:picLocks noChangeAspect="1"/>
          </p:cNvPicPr>
          <p:nvPr/>
        </p:nvPicPr>
        <p:blipFill>
          <a:blip r:embed="rId3"/>
          <a:stretch>
            <a:fillRect/>
          </a:stretch>
        </p:blipFill>
        <p:spPr>
          <a:xfrm>
            <a:off x="5522316" y="1172430"/>
            <a:ext cx="2694666" cy="1247936"/>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7E99E3C8-074C-C9E7-7791-8ABE00EF2C6E}"/>
              </a:ext>
            </a:extLst>
          </p:cNvPr>
          <p:cNvPicPr>
            <a:picLocks noChangeAspect="1"/>
          </p:cNvPicPr>
          <p:nvPr/>
        </p:nvPicPr>
        <p:blipFill>
          <a:blip r:embed="rId4"/>
          <a:stretch>
            <a:fillRect/>
          </a:stretch>
        </p:blipFill>
        <p:spPr>
          <a:xfrm>
            <a:off x="1031231" y="3411930"/>
            <a:ext cx="1678554" cy="1151638"/>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CE5FE604-1B0C-866B-EA37-70BD033C24D6}"/>
              </a:ext>
            </a:extLst>
          </p:cNvPr>
          <p:cNvPicPr>
            <a:picLocks noChangeAspect="1"/>
          </p:cNvPicPr>
          <p:nvPr/>
        </p:nvPicPr>
        <p:blipFill>
          <a:blip r:embed="rId5"/>
          <a:stretch>
            <a:fillRect/>
          </a:stretch>
        </p:blipFill>
        <p:spPr>
          <a:xfrm>
            <a:off x="6077046" y="3411930"/>
            <a:ext cx="1834587" cy="104577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7852699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243"/>
        <p:cNvGrpSpPr/>
        <p:nvPr/>
      </p:nvGrpSpPr>
      <p:grpSpPr>
        <a:xfrm>
          <a:off x="0" y="0"/>
          <a:ext cx="0" cy="0"/>
          <a:chOff x="0" y="0"/>
          <a:chExt cx="0" cy="0"/>
        </a:xfrm>
      </p:grpSpPr>
      <p:sp>
        <p:nvSpPr>
          <p:cNvPr id="2244" name="Google Shape;2244;p37"/>
          <p:cNvSpPr txBox="1">
            <a:spLocks noGrp="1"/>
          </p:cNvSpPr>
          <p:nvPr>
            <p:ph type="ctrTitle"/>
          </p:nvPr>
        </p:nvSpPr>
        <p:spPr>
          <a:xfrm>
            <a:off x="1038462" y="2229716"/>
            <a:ext cx="5622447" cy="684068"/>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dirty="0">
                <a:latin typeface="Times New Roman" panose="02020603050405020304" pitchFamily="18" charset="0"/>
                <a:cs typeface="Times New Roman" panose="02020603050405020304" pitchFamily="18" charset="0"/>
              </a:rPr>
              <a:t>Testing</a:t>
            </a:r>
            <a:endParaRPr dirty="0">
              <a:latin typeface="Times New Roman" panose="02020603050405020304" pitchFamily="18" charset="0"/>
              <a:cs typeface="Times New Roman" panose="02020603050405020304" pitchFamily="18" charset="0"/>
            </a:endParaRPr>
          </a:p>
        </p:txBody>
      </p:sp>
      <p:sp>
        <p:nvSpPr>
          <p:cNvPr id="2246" name="Google Shape;2246;p37"/>
          <p:cNvSpPr txBox="1"/>
          <p:nvPr/>
        </p:nvSpPr>
        <p:spPr>
          <a:xfrm>
            <a:off x="0" y="1866900"/>
            <a:ext cx="609600" cy="1420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3600" b="1" dirty="0">
              <a:solidFill>
                <a:schemeClr val="lt1"/>
              </a:solidFill>
              <a:latin typeface="Barlow"/>
              <a:ea typeface="Barlow"/>
              <a:cs typeface="Barlow"/>
              <a:sym typeface="Barlow"/>
            </a:endParaRPr>
          </a:p>
        </p:txBody>
      </p:sp>
    </p:spTree>
    <p:extLst>
      <p:ext uri="{BB962C8B-B14F-4D97-AF65-F5344CB8AC3E}">
        <p14:creationId xmlns:p14="http://schemas.microsoft.com/office/powerpoint/2010/main" val="61663003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33CDB1-7FF6-EB3C-3899-511653ECEBFF}"/>
              </a:ext>
            </a:extLst>
          </p:cNvPr>
          <p:cNvSpPr>
            <a:spLocks noGrp="1"/>
          </p:cNvSpPr>
          <p:nvPr>
            <p:ph type="title"/>
          </p:nvPr>
        </p:nvSpPr>
        <p:spPr>
          <a:xfrm>
            <a:off x="457199" y="605600"/>
            <a:ext cx="8897816" cy="468600"/>
          </a:xfrm>
        </p:spPr>
        <p:txBody>
          <a:bodyPr/>
          <a:lstStyle/>
          <a:p>
            <a:r>
              <a:rPr lang="en-US" sz="4000" dirty="0">
                <a:latin typeface="Times New Roman" panose="02020603050405020304" pitchFamily="18" charset="0"/>
                <a:cs typeface="Times New Roman" panose="02020603050405020304" pitchFamily="18" charset="0"/>
              </a:rPr>
              <a:t>Conversion &amp; Connection Architecture</a:t>
            </a:r>
            <a:endParaRPr lang="en-US" sz="4000" dirty="0"/>
          </a:p>
        </p:txBody>
      </p:sp>
      <p:sp>
        <p:nvSpPr>
          <p:cNvPr id="3" name="Text Placeholder 2">
            <a:extLst>
              <a:ext uri="{FF2B5EF4-FFF2-40B4-BE49-F238E27FC236}">
                <a16:creationId xmlns:a16="http://schemas.microsoft.com/office/drawing/2014/main" id="{784430E2-C76C-2C05-F04E-8D26C4FF1E1D}"/>
              </a:ext>
            </a:extLst>
          </p:cNvPr>
          <p:cNvSpPr>
            <a:spLocks noGrp="1"/>
          </p:cNvSpPr>
          <p:nvPr>
            <p:ph type="body" idx="1"/>
          </p:nvPr>
        </p:nvSpPr>
        <p:spPr>
          <a:xfrm>
            <a:off x="321547" y="1175657"/>
            <a:ext cx="6055319" cy="3460993"/>
          </a:xfrm>
        </p:spPr>
        <p:txBody>
          <a:bodyPr/>
          <a:lstStyle/>
          <a:p>
            <a:r>
              <a:rPr lang="en-US" dirty="0"/>
              <a:t>Connection between Flutter app &amp; TFLite model:</a:t>
            </a:r>
          </a:p>
          <a:p>
            <a:pPr marL="571500" indent="-457200">
              <a:buFont typeface="+mj-lt"/>
              <a:buAutoNum type="arabicPeriod"/>
            </a:pPr>
            <a:r>
              <a:rPr lang="en-US" dirty="0"/>
              <a:t>Load the tflite file of the model in the flutter app and add it to the app's assets folder.</a:t>
            </a:r>
          </a:p>
          <a:p>
            <a:pPr marL="571500" indent="-457200">
              <a:buFont typeface="+mj-lt"/>
              <a:buAutoNum type="arabicPeriod"/>
            </a:pPr>
            <a:r>
              <a:rPr lang="en-US" dirty="0"/>
              <a:t>Use the TFLite package to load the file and run the model in the flutter app.</a:t>
            </a:r>
          </a:p>
          <a:p>
            <a:pPr marL="571500" indent="-457200">
              <a:buFont typeface="+mj-lt"/>
              <a:buAutoNum type="arabicPeriod"/>
            </a:pPr>
            <a:r>
              <a:rPr lang="en-US" dirty="0"/>
              <a:t>Code loads the tflite file from the assets folder and run the model on the specified image or video.</a:t>
            </a:r>
          </a:p>
          <a:p>
            <a:pPr marL="571500" indent="-457200">
              <a:buFont typeface="+mj-lt"/>
              <a:buAutoNum type="arabicPeriod"/>
            </a:pPr>
            <a:r>
              <a:rPr lang="en-US" dirty="0"/>
              <a:t>The results are displayed in </a:t>
            </a:r>
            <a:r>
              <a:rPr lang="en-US"/>
              <a:t>the UI as text.</a:t>
            </a:r>
            <a:endParaRPr lang="en-US" dirty="0"/>
          </a:p>
        </p:txBody>
      </p:sp>
      <p:sp>
        <p:nvSpPr>
          <p:cNvPr id="4" name="Slide Number Placeholder 3">
            <a:extLst>
              <a:ext uri="{FF2B5EF4-FFF2-40B4-BE49-F238E27FC236}">
                <a16:creationId xmlns:a16="http://schemas.microsoft.com/office/drawing/2014/main" id="{B1D67637-F6C8-7993-AD9A-C3F18B9FC1F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34</a:t>
            </a:fld>
            <a:endParaRPr lang="en" dirty="0"/>
          </a:p>
        </p:txBody>
      </p:sp>
      <p:pic>
        <p:nvPicPr>
          <p:cNvPr id="6" name="Picture 5">
            <a:extLst>
              <a:ext uri="{FF2B5EF4-FFF2-40B4-BE49-F238E27FC236}">
                <a16:creationId xmlns:a16="http://schemas.microsoft.com/office/drawing/2014/main" id="{49B31F1E-E1CC-9731-D796-AFD4AF4F7178}"/>
              </a:ext>
            </a:extLst>
          </p:cNvPr>
          <p:cNvPicPr>
            <a:picLocks noChangeAspect="1"/>
          </p:cNvPicPr>
          <p:nvPr/>
        </p:nvPicPr>
        <p:blipFill>
          <a:blip r:embed="rId2"/>
          <a:srcRect/>
          <a:stretch/>
        </p:blipFill>
        <p:spPr>
          <a:xfrm>
            <a:off x="6376866" y="1317277"/>
            <a:ext cx="2117828" cy="2930978"/>
          </a:xfrm>
          <a:prstGeom prst="rect">
            <a:avLst/>
          </a:prstGeom>
          <a:ln>
            <a:noFill/>
          </a:ln>
          <a:effectLst>
            <a:outerShdw blurRad="190500" algn="tl" rotWithShape="0">
              <a:srgbClr val="000000">
                <a:alpha val="70000"/>
              </a:srgbClr>
            </a:outerShdw>
          </a:effectLst>
        </p:spPr>
      </p:pic>
      <p:sp>
        <p:nvSpPr>
          <p:cNvPr id="7" name="TextBox 6">
            <a:extLst>
              <a:ext uri="{FF2B5EF4-FFF2-40B4-BE49-F238E27FC236}">
                <a16:creationId xmlns:a16="http://schemas.microsoft.com/office/drawing/2014/main" id="{5D8B2D4B-983E-6DF4-8EC1-276851610B81}"/>
              </a:ext>
            </a:extLst>
          </p:cNvPr>
          <p:cNvSpPr txBox="1"/>
          <p:nvPr/>
        </p:nvSpPr>
        <p:spPr>
          <a:xfrm>
            <a:off x="6376866" y="4280241"/>
            <a:ext cx="3031995" cy="338554"/>
          </a:xfrm>
          <a:prstGeom prst="rect">
            <a:avLst/>
          </a:prstGeom>
          <a:noFill/>
        </p:spPr>
        <p:txBody>
          <a:bodyPr wrap="square" rtlCol="0">
            <a:spAutoFit/>
          </a:bodyPr>
          <a:lstStyle/>
          <a:p>
            <a:r>
              <a:rPr lang="en-US" sz="1600" dirty="0">
                <a:solidFill>
                  <a:schemeClr val="accent2"/>
                </a:solidFill>
                <a:latin typeface="Times New Roman" panose="02020603050405020304" pitchFamily="18" charset="0"/>
                <a:cs typeface="Times New Roman" panose="02020603050405020304" pitchFamily="18" charset="0"/>
              </a:rPr>
              <a:t>Conversion</a:t>
            </a:r>
            <a:r>
              <a:rPr lang="en-US" sz="1600" dirty="0">
                <a:latin typeface="Times New Roman" panose="02020603050405020304" pitchFamily="18" charset="0"/>
                <a:cs typeface="Times New Roman" panose="02020603050405020304" pitchFamily="18" charset="0"/>
              </a:rPr>
              <a:t> </a:t>
            </a:r>
            <a:r>
              <a:rPr lang="en-US" sz="1600" dirty="0">
                <a:solidFill>
                  <a:schemeClr val="accent2"/>
                </a:solidFill>
                <a:latin typeface="Times New Roman" panose="02020603050405020304" pitchFamily="18" charset="0"/>
                <a:cs typeface="Times New Roman" panose="02020603050405020304" pitchFamily="18" charset="0"/>
                <a:sym typeface="Raleway Thin"/>
              </a:rPr>
              <a:t>Architecture</a:t>
            </a:r>
          </a:p>
        </p:txBody>
      </p:sp>
    </p:spTree>
    <p:extLst>
      <p:ext uri="{BB962C8B-B14F-4D97-AF65-F5344CB8AC3E}">
        <p14:creationId xmlns:p14="http://schemas.microsoft.com/office/powerpoint/2010/main" val="357025999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A38112-328B-8CC0-2942-E848C7E4268A}"/>
              </a:ext>
            </a:extLst>
          </p:cNvPr>
          <p:cNvSpPr>
            <a:spLocks noGrp="1"/>
          </p:cNvSpPr>
          <p:nvPr>
            <p:ph type="title"/>
          </p:nvPr>
        </p:nvSpPr>
        <p:spPr>
          <a:xfrm>
            <a:off x="457199" y="605600"/>
            <a:ext cx="8342851" cy="565109"/>
          </a:xfrm>
        </p:spPr>
        <p:txBody>
          <a:bodyPr/>
          <a:lstStyle/>
          <a:p>
            <a:r>
              <a:rPr lang="en-US" sz="4400" dirty="0">
                <a:latin typeface="Times New Roman" panose="02020603050405020304" pitchFamily="18" charset="0"/>
                <a:cs typeface="Times New Roman" panose="02020603050405020304" pitchFamily="18" charset="0"/>
                <a:sym typeface="Arial"/>
              </a:rPr>
              <a:t>Image Testing </a:t>
            </a:r>
          </a:p>
        </p:txBody>
      </p:sp>
      <p:sp>
        <p:nvSpPr>
          <p:cNvPr id="4" name="Slide Number Placeholder 3">
            <a:extLst>
              <a:ext uri="{FF2B5EF4-FFF2-40B4-BE49-F238E27FC236}">
                <a16:creationId xmlns:a16="http://schemas.microsoft.com/office/drawing/2014/main" id="{C3DD3462-F91C-BC21-2BA0-2B765A052C3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35</a:t>
            </a:fld>
            <a:endParaRPr lang="en" dirty="0"/>
          </a:p>
        </p:txBody>
      </p:sp>
      <p:pic>
        <p:nvPicPr>
          <p:cNvPr id="8" name="Picture 7" descr="A screenshot of a cell phone&#10;&#10;Description automatically generated with medium confidence">
            <a:extLst>
              <a:ext uri="{FF2B5EF4-FFF2-40B4-BE49-F238E27FC236}">
                <a16:creationId xmlns:a16="http://schemas.microsoft.com/office/drawing/2014/main" id="{932573FA-C2DF-CDD6-2D59-D2F8117A3486}"/>
              </a:ext>
            </a:extLst>
          </p:cNvPr>
          <p:cNvPicPr>
            <a:picLocks noChangeAspect="1"/>
          </p:cNvPicPr>
          <p:nvPr/>
        </p:nvPicPr>
        <p:blipFill>
          <a:blip r:embed="rId2"/>
          <a:stretch>
            <a:fillRect/>
          </a:stretch>
        </p:blipFill>
        <p:spPr>
          <a:xfrm>
            <a:off x="5219101" y="1330036"/>
            <a:ext cx="2314575" cy="3435926"/>
          </a:xfrm>
          <a:prstGeom prst="rect">
            <a:avLst/>
          </a:prstGeom>
          <a:ln>
            <a:noFill/>
          </a:ln>
          <a:effectLst>
            <a:outerShdw blurRad="190500" algn="tl" rotWithShape="0">
              <a:srgbClr val="000000">
                <a:alpha val="70000"/>
              </a:srgbClr>
            </a:outerShdw>
          </a:effectLst>
        </p:spPr>
      </p:pic>
      <p:pic>
        <p:nvPicPr>
          <p:cNvPr id="10" name="Picture 9" descr="A screenshot of a cell phone&#10;&#10;Description automatically generated with medium confidence">
            <a:extLst>
              <a:ext uri="{FF2B5EF4-FFF2-40B4-BE49-F238E27FC236}">
                <a16:creationId xmlns:a16="http://schemas.microsoft.com/office/drawing/2014/main" id="{BF470CD0-0F48-92A4-85F3-AA1D19EB654F}"/>
              </a:ext>
            </a:extLst>
          </p:cNvPr>
          <p:cNvPicPr>
            <a:picLocks noChangeAspect="1"/>
          </p:cNvPicPr>
          <p:nvPr/>
        </p:nvPicPr>
        <p:blipFill>
          <a:blip r:embed="rId3"/>
          <a:stretch>
            <a:fillRect/>
          </a:stretch>
        </p:blipFill>
        <p:spPr>
          <a:xfrm>
            <a:off x="1610324" y="1330036"/>
            <a:ext cx="2314575" cy="3435925"/>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9654927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F4F1DF0-A68B-2223-67BE-CE9D43FDA0F4}"/>
              </a:ext>
            </a:extLst>
          </p:cNvPr>
          <p:cNvSpPr>
            <a:spLocks noGrp="1"/>
          </p:cNvSpPr>
          <p:nvPr>
            <p:ph type="body" idx="1"/>
          </p:nvPr>
        </p:nvSpPr>
        <p:spPr>
          <a:xfrm>
            <a:off x="478260" y="360759"/>
            <a:ext cx="7386506" cy="940251"/>
          </a:xfrm>
        </p:spPr>
        <p:txBody>
          <a:bodyPr/>
          <a:lstStyle/>
          <a:p>
            <a:pPr marL="114300" indent="0">
              <a:buNone/>
            </a:pPr>
            <a:r>
              <a:rPr lang="en-US" sz="4400" dirty="0">
                <a:solidFill>
                  <a:schemeClr val="accent2"/>
                </a:solidFill>
                <a:latin typeface="Times New Roman" panose="02020603050405020304" pitchFamily="18" charset="0"/>
                <a:cs typeface="Times New Roman" panose="02020603050405020304" pitchFamily="18" charset="0"/>
                <a:sym typeface="Raleway Thin"/>
              </a:rPr>
              <a:t>Video Testing </a:t>
            </a:r>
          </a:p>
          <a:p>
            <a:pPr marL="114300" indent="0">
              <a:buNone/>
            </a:pPr>
            <a:endParaRPr lang="en-US" b="1" dirty="0"/>
          </a:p>
        </p:txBody>
      </p:sp>
      <p:sp>
        <p:nvSpPr>
          <p:cNvPr id="4" name="Slide Number Placeholder 3">
            <a:extLst>
              <a:ext uri="{FF2B5EF4-FFF2-40B4-BE49-F238E27FC236}">
                <a16:creationId xmlns:a16="http://schemas.microsoft.com/office/drawing/2014/main" id="{ED45A0CB-1787-0C0D-8993-779FA010854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36</a:t>
            </a:fld>
            <a:endParaRPr lang="en" dirty="0"/>
          </a:p>
        </p:txBody>
      </p:sp>
      <p:pic>
        <p:nvPicPr>
          <p:cNvPr id="7" name="Video testing">
            <a:hlinkClick r:id="" action="ppaction://media"/>
            <a:extLst>
              <a:ext uri="{FF2B5EF4-FFF2-40B4-BE49-F238E27FC236}">
                <a16:creationId xmlns:a16="http://schemas.microsoft.com/office/drawing/2014/main" id="{A79BD011-A33D-B490-E3D9-B31C0B51A4FD}"/>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5293016" y="1274902"/>
            <a:ext cx="2571750" cy="3430990"/>
          </a:xfrm>
          <a:prstGeom prst="rect">
            <a:avLst/>
          </a:prstGeom>
          <a:ln>
            <a:noFill/>
          </a:ln>
          <a:effectLst>
            <a:softEdge rad="112500"/>
          </a:effectLst>
        </p:spPr>
      </p:pic>
      <p:pic>
        <p:nvPicPr>
          <p:cNvPr id="2" name="Video testing2">
            <a:hlinkClick r:id="" action="ppaction://media"/>
            <a:extLst>
              <a:ext uri="{FF2B5EF4-FFF2-40B4-BE49-F238E27FC236}">
                <a16:creationId xmlns:a16="http://schemas.microsoft.com/office/drawing/2014/main" id="{E79F42C8-9311-197A-3864-756C337EBF2B}"/>
              </a:ext>
            </a:extLst>
          </p:cNvPr>
          <p:cNvPicPr>
            <a:picLocks noChangeAspect="1"/>
          </p:cNvPicPr>
          <p:nvPr>
            <a:videoFile r:link="rId4"/>
            <p:extLst>
              <p:ext uri="{DAA4B4D4-6D71-4841-9C94-3DE7FCFB9230}">
                <p14:media xmlns:p14="http://schemas.microsoft.com/office/powerpoint/2010/main" r:embed="rId3"/>
              </p:ext>
            </p:extLst>
          </p:nvPr>
        </p:nvPicPr>
        <p:blipFill>
          <a:blip r:embed="rId7"/>
          <a:stretch>
            <a:fillRect/>
          </a:stretch>
        </p:blipFill>
        <p:spPr>
          <a:xfrm>
            <a:off x="1279233" y="1274902"/>
            <a:ext cx="2571750" cy="3430991"/>
          </a:xfrm>
          <a:prstGeom prst="rect">
            <a:avLst/>
          </a:prstGeom>
          <a:ln>
            <a:noFill/>
          </a:ln>
          <a:effectLst>
            <a:softEdge rad="112500"/>
          </a:effectLst>
        </p:spPr>
      </p:pic>
    </p:spTree>
    <p:extLst>
      <p:ext uri="{BB962C8B-B14F-4D97-AF65-F5344CB8AC3E}">
        <p14:creationId xmlns:p14="http://schemas.microsoft.com/office/powerpoint/2010/main" val="506249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1788"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3105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7"/>
                </p:tgtEl>
              </p:cMediaNode>
            </p:video>
            <p:seq concurrent="1" nextAc="seek">
              <p:cTn id="12" restart="whenNotActive" fill="hold" evtFilter="cancelBubble" nodeType="interactiveSeq">
                <p:stCondLst>
                  <p:cond evt="onClick" delay="0">
                    <p:tgtEl>
                      <p:spTgt spid="7"/>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7"/>
                                        </p:tgtEl>
                                      </p:cBhvr>
                                    </p:cmd>
                                  </p:childTnLst>
                                </p:cTn>
                              </p:par>
                            </p:childTnLst>
                          </p:cTn>
                        </p:par>
                      </p:childTnLst>
                    </p:cTn>
                  </p:par>
                </p:childTnLst>
              </p:cTn>
              <p:nextCondLst>
                <p:cond evt="onClick" delay="0">
                  <p:tgtEl>
                    <p:spTgt spid="7"/>
                  </p:tgtEl>
                </p:cond>
              </p:nextCondLst>
            </p:seq>
            <p:video>
              <p:cMediaNode vol="80000">
                <p:cTn id="17" fill="hold" display="0">
                  <p:stCondLst>
                    <p:cond delay="indefinite"/>
                  </p:stCondLst>
                </p:cTn>
                <p:tgtEl>
                  <p:spTgt spid="2"/>
                </p:tgtEl>
              </p:cMediaNode>
            </p:video>
            <p:seq concurrent="1" nextAc="seek">
              <p:cTn id="18" restart="whenNotActive" fill="hold" evtFilter="cancelBubble" nodeType="interactiveSeq">
                <p:stCondLst>
                  <p:cond evt="onClick" delay="0">
                    <p:tgtEl>
                      <p:spTgt spid="2"/>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243"/>
        <p:cNvGrpSpPr/>
        <p:nvPr/>
      </p:nvGrpSpPr>
      <p:grpSpPr>
        <a:xfrm>
          <a:off x="0" y="0"/>
          <a:ext cx="0" cy="0"/>
          <a:chOff x="0" y="0"/>
          <a:chExt cx="0" cy="0"/>
        </a:xfrm>
      </p:grpSpPr>
      <p:sp>
        <p:nvSpPr>
          <p:cNvPr id="2244" name="Google Shape;2244;p37"/>
          <p:cNvSpPr txBox="1">
            <a:spLocks noGrp="1"/>
          </p:cNvSpPr>
          <p:nvPr>
            <p:ph type="ctrTitle"/>
          </p:nvPr>
        </p:nvSpPr>
        <p:spPr>
          <a:xfrm>
            <a:off x="1038462" y="2229716"/>
            <a:ext cx="5622447" cy="684068"/>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dirty="0">
                <a:latin typeface="Times New Roman" panose="02020603050405020304" pitchFamily="18" charset="0"/>
                <a:cs typeface="Times New Roman" panose="02020603050405020304" pitchFamily="18" charset="0"/>
              </a:rPr>
              <a:t>Future Work</a:t>
            </a:r>
            <a:endParaRPr dirty="0">
              <a:latin typeface="Times New Roman" panose="02020603050405020304" pitchFamily="18" charset="0"/>
              <a:cs typeface="Times New Roman" panose="02020603050405020304" pitchFamily="18" charset="0"/>
            </a:endParaRPr>
          </a:p>
        </p:txBody>
      </p:sp>
      <p:sp>
        <p:nvSpPr>
          <p:cNvPr id="2246" name="Google Shape;2246;p37"/>
          <p:cNvSpPr txBox="1"/>
          <p:nvPr/>
        </p:nvSpPr>
        <p:spPr>
          <a:xfrm>
            <a:off x="0" y="1866900"/>
            <a:ext cx="609600" cy="1420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3600" b="1" dirty="0">
              <a:solidFill>
                <a:schemeClr val="lt1"/>
              </a:solidFill>
              <a:latin typeface="Barlow"/>
              <a:ea typeface="Barlow"/>
              <a:cs typeface="Barlow"/>
              <a:sym typeface="Barlow"/>
            </a:endParaRPr>
          </a:p>
        </p:txBody>
      </p:sp>
    </p:spTree>
    <p:extLst>
      <p:ext uri="{BB962C8B-B14F-4D97-AF65-F5344CB8AC3E}">
        <p14:creationId xmlns:p14="http://schemas.microsoft.com/office/powerpoint/2010/main" val="187281634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CA9C439-B688-4F64-F794-957C2937D022}"/>
              </a:ext>
            </a:extLst>
          </p:cNvPr>
          <p:cNvSpPr>
            <a:spLocks noGrp="1"/>
          </p:cNvSpPr>
          <p:nvPr>
            <p:ph type="body" idx="1"/>
          </p:nvPr>
        </p:nvSpPr>
        <p:spPr>
          <a:xfrm>
            <a:off x="465696" y="387928"/>
            <a:ext cx="8212607" cy="3754582"/>
          </a:xfrm>
        </p:spPr>
        <p:txBody>
          <a:bodyPr/>
          <a:lstStyle/>
          <a:p>
            <a:pPr marL="114300" indent="0">
              <a:buNone/>
            </a:pPr>
            <a:endParaRPr lang="en-US" sz="1800" dirty="0">
              <a:latin typeface="Times New Roman" panose="02020603050405020304" pitchFamily="18" charset="0"/>
              <a:cs typeface="Times New Roman" panose="02020603050405020304" pitchFamily="18" charset="0"/>
              <a:sym typeface="Raleway Thin"/>
            </a:endParaRPr>
          </a:p>
          <a:p>
            <a:pPr marL="114300" indent="0">
              <a:buNone/>
            </a:pPr>
            <a:endParaRPr lang="en-US" sz="1800" dirty="0">
              <a:latin typeface="Times New Roman" panose="02020603050405020304" pitchFamily="18" charset="0"/>
              <a:cs typeface="Times New Roman" panose="02020603050405020304" pitchFamily="18" charset="0"/>
              <a:sym typeface="Raleway Thin"/>
            </a:endParaRPr>
          </a:p>
          <a:p>
            <a:pPr marL="114300" indent="0">
              <a:buNone/>
            </a:pPr>
            <a:endParaRPr lang="en-US" sz="1800" dirty="0">
              <a:latin typeface="Times New Roman" panose="02020603050405020304" pitchFamily="18" charset="0"/>
              <a:cs typeface="Times New Roman" panose="02020603050405020304" pitchFamily="18" charset="0"/>
              <a:sym typeface="Raleway Thin"/>
            </a:endParaRPr>
          </a:p>
          <a:p>
            <a:pPr marL="114300" indent="0">
              <a:buNone/>
            </a:pPr>
            <a:endParaRPr lang="en-US" sz="1800" dirty="0">
              <a:latin typeface="Times New Roman" panose="02020603050405020304" pitchFamily="18" charset="0"/>
              <a:cs typeface="Times New Roman" panose="02020603050405020304" pitchFamily="18" charset="0"/>
              <a:sym typeface="Raleway Thin"/>
            </a:endParaRPr>
          </a:p>
          <a:p>
            <a:pPr marL="114300" indent="0">
              <a:buNone/>
            </a:pPr>
            <a:r>
              <a:rPr lang="en-US" sz="1800" dirty="0">
                <a:latin typeface="Times New Roman" panose="02020603050405020304" pitchFamily="18" charset="0"/>
                <a:cs typeface="Times New Roman" panose="02020603050405020304" pitchFamily="18" charset="0"/>
                <a:sym typeface="Raleway Thin"/>
              </a:rPr>
              <a:t>We hope to spread this application among people about this problem (marketing) and make them aware, in addition to detecting other things that can be faked, such as audio, signatures, sales and purchase contracts, currencies and official papers.</a:t>
            </a:r>
          </a:p>
        </p:txBody>
      </p:sp>
      <p:sp>
        <p:nvSpPr>
          <p:cNvPr id="4" name="Slide Number Placeholder 3">
            <a:extLst>
              <a:ext uri="{FF2B5EF4-FFF2-40B4-BE49-F238E27FC236}">
                <a16:creationId xmlns:a16="http://schemas.microsoft.com/office/drawing/2014/main" id="{1EB3E963-40AC-F0F3-6E6C-547F5186373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38</a:t>
            </a:fld>
            <a:endParaRPr lang="en" dirty="0"/>
          </a:p>
        </p:txBody>
      </p:sp>
    </p:spTree>
    <p:extLst>
      <p:ext uri="{BB962C8B-B14F-4D97-AF65-F5344CB8AC3E}">
        <p14:creationId xmlns:p14="http://schemas.microsoft.com/office/powerpoint/2010/main" val="203345316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37E3562-99D7-4580-0322-55A893C7A71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39</a:t>
            </a:fld>
            <a:endParaRPr lang="en"/>
          </a:p>
        </p:txBody>
      </p:sp>
      <p:sp>
        <p:nvSpPr>
          <p:cNvPr id="4" name="TextBox 3">
            <a:extLst>
              <a:ext uri="{FF2B5EF4-FFF2-40B4-BE49-F238E27FC236}">
                <a16:creationId xmlns:a16="http://schemas.microsoft.com/office/drawing/2014/main" id="{CD70ACAA-D4CB-50E7-567A-5CD3A024C9DE}"/>
              </a:ext>
            </a:extLst>
          </p:cNvPr>
          <p:cNvSpPr txBox="1"/>
          <p:nvPr/>
        </p:nvSpPr>
        <p:spPr>
          <a:xfrm>
            <a:off x="2888569" y="2140133"/>
            <a:ext cx="3158940" cy="830997"/>
          </a:xfrm>
          <a:prstGeom prst="rect">
            <a:avLst/>
          </a:prstGeom>
          <a:noFill/>
        </p:spPr>
        <p:txBody>
          <a:bodyPr wrap="square">
            <a:spAutoFit/>
          </a:bodyPr>
          <a:lstStyle/>
          <a:p>
            <a:r>
              <a:rPr lang="en-US" sz="4800" b="1" dirty="0">
                <a:solidFill>
                  <a:schemeClr val="bg1"/>
                </a:solidFill>
                <a:latin typeface="Castellar" panose="020A0402060406010301" pitchFamily="18" charset="0"/>
                <a:ea typeface="Barlow SemiBold"/>
                <a:cs typeface="Barlow SemiBold"/>
                <a:sym typeface="Barlow SemiBold"/>
              </a:rPr>
              <a:t>Thanks</a:t>
            </a:r>
            <a:endParaRPr lang="en-US" sz="4800" dirty="0">
              <a:solidFill>
                <a:schemeClr val="bg1"/>
              </a:solidFill>
            </a:endParaRPr>
          </a:p>
        </p:txBody>
      </p:sp>
      <p:sp>
        <p:nvSpPr>
          <p:cNvPr id="6" name="TextBox 5">
            <a:extLst>
              <a:ext uri="{FF2B5EF4-FFF2-40B4-BE49-F238E27FC236}">
                <a16:creationId xmlns:a16="http://schemas.microsoft.com/office/drawing/2014/main" id="{181C711B-C169-7218-9E51-788B220F470C}"/>
              </a:ext>
            </a:extLst>
          </p:cNvPr>
          <p:cNvSpPr txBox="1"/>
          <p:nvPr/>
        </p:nvSpPr>
        <p:spPr>
          <a:xfrm>
            <a:off x="3844637" y="3254330"/>
            <a:ext cx="1156854" cy="307777"/>
          </a:xfrm>
          <a:prstGeom prst="rect">
            <a:avLst/>
          </a:prstGeom>
          <a:noFill/>
        </p:spPr>
        <p:txBody>
          <a:bodyPr wrap="square">
            <a:spAutoFit/>
          </a:bodyPr>
          <a:lstStyle/>
          <a:p>
            <a:r>
              <a:rPr lang="en-US" sz="1400" b="1" dirty="0">
                <a:latin typeface="+mj-lt"/>
                <a:ea typeface="Barlow SemiBold"/>
                <a:cs typeface="Barlow SemiBold"/>
                <a:sym typeface="Barlow SemiBold"/>
              </a:rPr>
              <a:t>Contact us</a:t>
            </a:r>
            <a:endParaRPr lang="en-US" dirty="0"/>
          </a:p>
        </p:txBody>
      </p:sp>
      <p:graphicFrame>
        <p:nvGraphicFramePr>
          <p:cNvPr id="7" name="Table 6">
            <a:extLst>
              <a:ext uri="{FF2B5EF4-FFF2-40B4-BE49-F238E27FC236}">
                <a16:creationId xmlns:a16="http://schemas.microsoft.com/office/drawing/2014/main" id="{4A1C4E1E-9903-38FB-7126-39F7E5A135F8}"/>
              </a:ext>
            </a:extLst>
          </p:cNvPr>
          <p:cNvGraphicFramePr>
            <a:graphicFrameLocks noGrp="1"/>
          </p:cNvGraphicFramePr>
          <p:nvPr>
            <p:extLst>
              <p:ext uri="{D42A27DB-BD31-4B8C-83A1-F6EECF244321}">
                <p14:modId xmlns:p14="http://schemas.microsoft.com/office/powerpoint/2010/main" val="102282228"/>
              </p:ext>
            </p:extLst>
          </p:nvPr>
        </p:nvGraphicFramePr>
        <p:xfrm>
          <a:off x="1620982" y="3825364"/>
          <a:ext cx="5188527" cy="1045686"/>
        </p:xfrm>
        <a:graphic>
          <a:graphicData uri="http://schemas.openxmlformats.org/drawingml/2006/table">
            <a:tbl>
              <a:tblPr firstRow="1" bandRow="1">
                <a:tableStyleId>{11E2214B-EEA6-4F0E-851E-DA328E0D34B4}</a:tableStyleId>
              </a:tblPr>
              <a:tblGrid>
                <a:gridCol w="5188527">
                  <a:extLst>
                    <a:ext uri="{9D8B030D-6E8A-4147-A177-3AD203B41FA5}">
                      <a16:colId xmlns:a16="http://schemas.microsoft.com/office/drawing/2014/main" val="3784210448"/>
                    </a:ext>
                  </a:extLst>
                </a:gridCol>
              </a:tblGrid>
              <a:tr h="454629">
                <a:tc>
                  <a:txBody>
                    <a:bodyPr/>
                    <a:lstStyle/>
                    <a:p>
                      <a:r>
                        <a:rPr lang="en-US" sz="1800" dirty="0">
                          <a:latin typeface="Forte" panose="03060902040502070203" pitchFamily="66" charset="0"/>
                        </a:rPr>
                        <a:t> Shrouq     Kariman     Mayar    Ahmed     Marwa</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6365144"/>
                  </a:ext>
                </a:extLst>
              </a:tr>
              <a:tr h="591057">
                <a:tc>
                  <a:txBody>
                    <a:bodyPr/>
                    <a:lstStyle/>
                    <a:p>
                      <a:r>
                        <a:rPr lang="en-US" dirty="0"/>
                        <a:t> </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53995276"/>
                  </a:ext>
                </a:extLst>
              </a:tr>
            </a:tbl>
          </a:graphicData>
        </a:graphic>
      </p:graphicFrame>
      <p:pic>
        <p:nvPicPr>
          <p:cNvPr id="8" name="Picture 7">
            <a:hlinkClick r:id="rId2"/>
            <a:extLst>
              <a:ext uri="{FF2B5EF4-FFF2-40B4-BE49-F238E27FC236}">
                <a16:creationId xmlns:a16="http://schemas.microsoft.com/office/drawing/2014/main" id="{77206017-563B-2E7A-127C-48D7FC231890}"/>
              </a:ext>
            </a:extLst>
          </p:cNvPr>
          <p:cNvPicPr>
            <a:picLocks noChangeAspect="1"/>
          </p:cNvPicPr>
          <p:nvPr/>
        </p:nvPicPr>
        <p:blipFill>
          <a:blip r:embed="rId3"/>
          <a:stretch>
            <a:fillRect/>
          </a:stretch>
        </p:blipFill>
        <p:spPr>
          <a:xfrm>
            <a:off x="4989871" y="4345046"/>
            <a:ext cx="525434" cy="468983"/>
          </a:xfrm>
          <a:prstGeom prst="rect">
            <a:avLst/>
          </a:prstGeom>
        </p:spPr>
      </p:pic>
      <p:pic>
        <p:nvPicPr>
          <p:cNvPr id="9" name="Picture 8">
            <a:hlinkClick r:id="rId4"/>
            <a:extLst>
              <a:ext uri="{FF2B5EF4-FFF2-40B4-BE49-F238E27FC236}">
                <a16:creationId xmlns:a16="http://schemas.microsoft.com/office/drawing/2014/main" id="{A4047FEE-E2AC-C40B-3475-3A99FA0F1F66}"/>
              </a:ext>
            </a:extLst>
          </p:cNvPr>
          <p:cNvPicPr>
            <a:picLocks noChangeAspect="1"/>
          </p:cNvPicPr>
          <p:nvPr/>
        </p:nvPicPr>
        <p:blipFill>
          <a:blip r:embed="rId3"/>
          <a:stretch>
            <a:fillRect/>
          </a:stretch>
        </p:blipFill>
        <p:spPr>
          <a:xfrm>
            <a:off x="2917161" y="4358383"/>
            <a:ext cx="525434" cy="468983"/>
          </a:xfrm>
          <a:prstGeom prst="rect">
            <a:avLst/>
          </a:prstGeom>
        </p:spPr>
      </p:pic>
      <p:pic>
        <p:nvPicPr>
          <p:cNvPr id="10" name="Picture 9">
            <a:hlinkClick r:id="rId5"/>
            <a:extLst>
              <a:ext uri="{FF2B5EF4-FFF2-40B4-BE49-F238E27FC236}">
                <a16:creationId xmlns:a16="http://schemas.microsoft.com/office/drawing/2014/main" id="{8D722C8D-F4EA-2E8C-1F94-8FD4CC01BE28}"/>
              </a:ext>
            </a:extLst>
          </p:cNvPr>
          <p:cNvPicPr>
            <a:picLocks noChangeAspect="1"/>
          </p:cNvPicPr>
          <p:nvPr/>
        </p:nvPicPr>
        <p:blipFill>
          <a:blip r:embed="rId3"/>
          <a:stretch>
            <a:fillRect/>
          </a:stretch>
        </p:blipFill>
        <p:spPr>
          <a:xfrm>
            <a:off x="1828617" y="4348206"/>
            <a:ext cx="525434" cy="468983"/>
          </a:xfrm>
          <a:prstGeom prst="rect">
            <a:avLst/>
          </a:prstGeom>
        </p:spPr>
      </p:pic>
      <p:pic>
        <p:nvPicPr>
          <p:cNvPr id="11" name="Picture 10">
            <a:hlinkClick r:id="rId6"/>
            <a:extLst>
              <a:ext uri="{FF2B5EF4-FFF2-40B4-BE49-F238E27FC236}">
                <a16:creationId xmlns:a16="http://schemas.microsoft.com/office/drawing/2014/main" id="{417761A3-D21F-415D-88DA-7795649523EB}"/>
              </a:ext>
            </a:extLst>
          </p:cNvPr>
          <p:cNvPicPr>
            <a:picLocks noChangeAspect="1"/>
          </p:cNvPicPr>
          <p:nvPr/>
        </p:nvPicPr>
        <p:blipFill>
          <a:blip r:embed="rId3"/>
          <a:stretch>
            <a:fillRect/>
          </a:stretch>
        </p:blipFill>
        <p:spPr>
          <a:xfrm>
            <a:off x="3953516" y="4345047"/>
            <a:ext cx="525434" cy="468983"/>
          </a:xfrm>
          <a:prstGeom prst="rect">
            <a:avLst/>
          </a:prstGeom>
        </p:spPr>
      </p:pic>
      <p:pic>
        <p:nvPicPr>
          <p:cNvPr id="12" name="Picture 11">
            <a:hlinkClick r:id="rId7"/>
            <a:extLst>
              <a:ext uri="{FF2B5EF4-FFF2-40B4-BE49-F238E27FC236}">
                <a16:creationId xmlns:a16="http://schemas.microsoft.com/office/drawing/2014/main" id="{5272F5AE-A669-9C00-6663-A25EF417589C}"/>
              </a:ext>
            </a:extLst>
          </p:cNvPr>
          <p:cNvPicPr>
            <a:picLocks noChangeAspect="1"/>
          </p:cNvPicPr>
          <p:nvPr/>
        </p:nvPicPr>
        <p:blipFill>
          <a:blip r:embed="rId3"/>
          <a:stretch>
            <a:fillRect/>
          </a:stretch>
        </p:blipFill>
        <p:spPr>
          <a:xfrm>
            <a:off x="6026226" y="4345045"/>
            <a:ext cx="525434" cy="468983"/>
          </a:xfrm>
          <a:prstGeom prst="rect">
            <a:avLst/>
          </a:prstGeom>
        </p:spPr>
      </p:pic>
    </p:spTree>
    <p:extLst>
      <p:ext uri="{BB962C8B-B14F-4D97-AF65-F5344CB8AC3E}">
        <p14:creationId xmlns:p14="http://schemas.microsoft.com/office/powerpoint/2010/main" val="6484823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Google Shape;405;p15"/>
          <p:cNvSpPr txBox="1">
            <a:spLocks noGrp="1"/>
          </p:cNvSpPr>
          <p:nvPr>
            <p:ph type="ctrTitle"/>
          </p:nvPr>
        </p:nvSpPr>
        <p:spPr>
          <a:xfrm>
            <a:off x="916818" y="2218724"/>
            <a:ext cx="5486400" cy="706051"/>
          </a:xfrm>
          <a:prstGeom prst="rect">
            <a:avLst/>
          </a:prstGeom>
        </p:spPr>
        <p:txBody>
          <a:bodyPr spcFirstLastPara="1" wrap="square" lIns="0" tIns="0" rIns="0" bIns="0" anchor="b" anchorCtr="0">
            <a:noAutofit/>
          </a:bodyPr>
          <a:lstStyle/>
          <a:p>
            <a:pPr lvl="0"/>
            <a:r>
              <a:rPr lang="en-US" dirty="0">
                <a:latin typeface="Times New Roman" panose="02020603050405020304" pitchFamily="18" charset="0"/>
                <a:cs typeface="Times New Roman" panose="02020603050405020304" pitchFamily="18" charset="0"/>
              </a:rPr>
              <a:t>Problem Definition</a:t>
            </a:r>
            <a:endParaRPr dirty="0">
              <a:latin typeface="Times New Roman" panose="02020603050405020304" pitchFamily="18" charset="0"/>
              <a:cs typeface="Times New Roman" panose="02020603050405020304" pitchFamily="18" charset="0"/>
            </a:endParaRPr>
          </a:p>
        </p:txBody>
      </p:sp>
      <p:sp>
        <p:nvSpPr>
          <p:cNvPr id="2" name="Google Shape;2246;p37">
            <a:extLst>
              <a:ext uri="{FF2B5EF4-FFF2-40B4-BE49-F238E27FC236}">
                <a16:creationId xmlns:a16="http://schemas.microsoft.com/office/drawing/2014/main" id="{FB882272-4276-DE4F-2510-676D19C13DB6}"/>
              </a:ext>
            </a:extLst>
          </p:cNvPr>
          <p:cNvSpPr txBox="1"/>
          <p:nvPr/>
        </p:nvSpPr>
        <p:spPr>
          <a:xfrm>
            <a:off x="0" y="1866900"/>
            <a:ext cx="609600" cy="1420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3600" b="1" dirty="0">
              <a:solidFill>
                <a:schemeClr val="lt1"/>
              </a:solidFill>
              <a:latin typeface="Barlow"/>
              <a:ea typeface="Barlow"/>
              <a:cs typeface="Barlow"/>
              <a:sym typeface="Barlow"/>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5" name="Google Shape;345;p13"/>
          <p:cNvSpPr txBox="1">
            <a:spLocks noGrp="1"/>
          </p:cNvSpPr>
          <p:nvPr>
            <p:ph type="body" idx="1"/>
          </p:nvPr>
        </p:nvSpPr>
        <p:spPr>
          <a:xfrm>
            <a:off x="476087" y="732793"/>
            <a:ext cx="8191826" cy="3998534"/>
          </a:xfrm>
          <a:prstGeom prst="rect">
            <a:avLst/>
          </a:prstGeom>
        </p:spPr>
        <p:txBody>
          <a:bodyPr spcFirstLastPara="1" wrap="square" lIns="0" tIns="0" rIns="0" bIns="0" anchor="t" anchorCtr="0">
            <a:noAutofit/>
          </a:bodyPr>
          <a:lstStyle/>
          <a:p>
            <a:pPr marL="114300" indent="0">
              <a:lnSpc>
                <a:spcPct val="100000"/>
              </a:lnSpc>
              <a:buNone/>
            </a:pPr>
            <a:r>
              <a:rPr lang="en-US" sz="1600" dirty="0">
                <a:latin typeface="Times New Roman" panose="02020603050405020304" pitchFamily="18" charset="0"/>
                <a:cs typeface="Times New Roman" panose="02020603050405020304" pitchFamily="18" charset="0"/>
              </a:rPr>
              <a:t>Due to the spread of social media and its great impact on our lives, as well as the development of technology that we have reached now, it has become easy for anyone to make a fake photo or video for anyone, in addition to publishing it on a large scale, which leads to harming them and exposing their lives to problems and hurt their status in society, it may be sometimes leads to suicide.</a:t>
            </a:r>
          </a:p>
          <a:p>
            <a:pPr marL="114300" indent="0">
              <a:lnSpc>
                <a:spcPct val="100000"/>
              </a:lnSpc>
              <a:buNone/>
            </a:pPr>
            <a:endParaRPr lang="en-US" sz="1800" dirty="0">
              <a:latin typeface="Times New Roman" panose="02020603050405020304" pitchFamily="18" charset="0"/>
              <a:cs typeface="Times New Roman" panose="02020603050405020304" pitchFamily="18" charset="0"/>
            </a:endParaRPr>
          </a:p>
          <a:p>
            <a:pPr marL="114300" indent="0">
              <a:lnSpc>
                <a:spcPct val="100000"/>
              </a:lnSpc>
              <a:buNone/>
            </a:pPr>
            <a:r>
              <a:rPr lang="en-US" sz="1600" dirty="0">
                <a:latin typeface="Times New Roman" panose="02020603050405020304" pitchFamily="18" charset="0"/>
                <a:cs typeface="Times New Roman" panose="02020603050405020304" pitchFamily="18" charset="0"/>
              </a:rPr>
              <a:t>This problem was not only exposed to the general public, but also exposed to many important or famous personalities such as US President Barack Obama and actor Tom Cruise.</a:t>
            </a:r>
          </a:p>
          <a:p>
            <a:pPr>
              <a:lnSpc>
                <a:spcPct val="100000"/>
              </a:lnSpc>
            </a:pPr>
            <a:endParaRPr lang="en-US" sz="1800" dirty="0">
              <a:latin typeface="Times New Roman" panose="02020603050405020304" pitchFamily="18" charset="0"/>
              <a:cs typeface="Times New Roman" panose="02020603050405020304" pitchFamily="18" charset="0"/>
            </a:endParaRPr>
          </a:p>
          <a:p>
            <a:pPr marL="114300" indent="0">
              <a:lnSpc>
                <a:spcPct val="100000"/>
              </a:lnSpc>
              <a:buNone/>
            </a:pPr>
            <a:r>
              <a:rPr lang="en-US" sz="1600" dirty="0">
                <a:latin typeface="Times New Roman" panose="02020603050405020304" pitchFamily="18" charset="0"/>
                <a:cs typeface="Times New Roman" panose="02020603050405020304" pitchFamily="18" charset="0"/>
              </a:rPr>
              <a:t>So, we suggested that we help people who are exposed to this problem and make an application that helps them know whether this image or video is real or fake. This will help our societies eliminate these harmful models of people.</a:t>
            </a:r>
          </a:p>
          <a:p>
            <a:pPr marL="0" lvl="0" indent="0" algn="l" rtl="0">
              <a:spcBef>
                <a:spcPts val="600"/>
              </a:spcBef>
              <a:spcAft>
                <a:spcPts val="0"/>
              </a:spcAft>
              <a:buClr>
                <a:schemeClr val="dk1"/>
              </a:buClr>
              <a:buSzPts val="1100"/>
              <a:buFont typeface="Arial"/>
              <a:buNone/>
            </a:pPr>
            <a:endParaRPr dirty="0"/>
          </a:p>
        </p:txBody>
      </p:sp>
      <p:sp>
        <p:nvSpPr>
          <p:cNvPr id="347" name="Google Shape;347;p13"/>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5</a:t>
            </a:fld>
            <a:endParaRPr dirty="0"/>
          </a:p>
        </p:txBody>
      </p:sp>
    </p:spTree>
    <p:extLst>
      <p:ext uri="{BB962C8B-B14F-4D97-AF65-F5344CB8AC3E}">
        <p14:creationId xmlns:p14="http://schemas.microsoft.com/office/powerpoint/2010/main" val="2509365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243"/>
        <p:cNvGrpSpPr/>
        <p:nvPr/>
      </p:nvGrpSpPr>
      <p:grpSpPr>
        <a:xfrm>
          <a:off x="0" y="0"/>
          <a:ext cx="0" cy="0"/>
          <a:chOff x="0" y="0"/>
          <a:chExt cx="0" cy="0"/>
        </a:xfrm>
      </p:grpSpPr>
      <p:sp>
        <p:nvSpPr>
          <p:cNvPr id="2244" name="Google Shape;2244;p37"/>
          <p:cNvSpPr txBox="1">
            <a:spLocks noGrp="1"/>
          </p:cNvSpPr>
          <p:nvPr>
            <p:ph type="ctrTitle"/>
          </p:nvPr>
        </p:nvSpPr>
        <p:spPr>
          <a:xfrm>
            <a:off x="967322" y="2237669"/>
            <a:ext cx="3154375" cy="671403"/>
          </a:xfrm>
          <a:prstGeom prst="rect">
            <a:avLst/>
          </a:prstGeom>
        </p:spPr>
        <p:txBody>
          <a:bodyPr spcFirstLastPara="1" wrap="square" lIns="0" tIns="0" rIns="0" bIns="0" anchor="b" anchorCtr="0">
            <a:noAutofit/>
          </a:bodyPr>
          <a:lstStyle/>
          <a:p>
            <a:pPr marL="0" indent="0"/>
            <a:r>
              <a:rPr lang="en-US" dirty="0">
                <a:latin typeface="Times New Roman" panose="02020603050405020304" pitchFamily="18" charset="0"/>
                <a:cs typeface="Times New Roman" panose="02020603050405020304" pitchFamily="18" charset="0"/>
              </a:rPr>
              <a:t>Project Idea</a:t>
            </a:r>
            <a:endParaRPr dirty="0">
              <a:latin typeface="Times New Roman" panose="02020603050405020304" pitchFamily="18" charset="0"/>
              <a:cs typeface="Times New Roman" panose="02020603050405020304" pitchFamily="18" charset="0"/>
            </a:endParaRPr>
          </a:p>
        </p:txBody>
      </p:sp>
      <p:sp>
        <p:nvSpPr>
          <p:cNvPr id="2246" name="Google Shape;2246;p37"/>
          <p:cNvSpPr txBox="1"/>
          <p:nvPr/>
        </p:nvSpPr>
        <p:spPr>
          <a:xfrm>
            <a:off x="0" y="1866900"/>
            <a:ext cx="609600" cy="1420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3600" b="1" dirty="0">
              <a:solidFill>
                <a:schemeClr val="lt1"/>
              </a:solidFill>
              <a:latin typeface="Barlow"/>
              <a:ea typeface="Barlow"/>
              <a:cs typeface="Barlow"/>
              <a:sym typeface="Barlow"/>
            </a:endParaRPr>
          </a:p>
        </p:txBody>
      </p:sp>
      <p:grpSp>
        <p:nvGrpSpPr>
          <p:cNvPr id="2" name="Google Shape;744;p18">
            <a:extLst>
              <a:ext uri="{FF2B5EF4-FFF2-40B4-BE49-F238E27FC236}">
                <a16:creationId xmlns:a16="http://schemas.microsoft.com/office/drawing/2014/main" id="{B2E51EB3-A0CB-E24D-0998-68ACDE4CBDA8}"/>
              </a:ext>
            </a:extLst>
          </p:cNvPr>
          <p:cNvGrpSpPr/>
          <p:nvPr/>
        </p:nvGrpSpPr>
        <p:grpSpPr>
          <a:xfrm>
            <a:off x="4747684" y="670084"/>
            <a:ext cx="3428994" cy="3803332"/>
            <a:chOff x="2152750" y="190500"/>
            <a:chExt cx="4293756" cy="4762499"/>
          </a:xfrm>
        </p:grpSpPr>
        <p:sp>
          <p:nvSpPr>
            <p:cNvPr id="3" name="Google Shape;745;p18">
              <a:extLst>
                <a:ext uri="{FF2B5EF4-FFF2-40B4-BE49-F238E27FC236}">
                  <a16:creationId xmlns:a16="http://schemas.microsoft.com/office/drawing/2014/main" id="{979AC594-06E6-FFA6-83E9-41850FF26FF2}"/>
                </a:ext>
              </a:extLst>
            </p:cNvPr>
            <p:cNvSpPr/>
            <p:nvPr/>
          </p:nvSpPr>
          <p:spPr>
            <a:xfrm>
              <a:off x="2152750" y="2957607"/>
              <a:ext cx="756691" cy="437959"/>
            </a:xfrm>
            <a:custGeom>
              <a:avLst/>
              <a:gdLst/>
              <a:ahLst/>
              <a:cxnLst/>
              <a:rect l="l" t="t" r="r" b="b"/>
              <a:pathLst>
                <a:path w="756691" h="437959" extrusionOk="0">
                  <a:moveTo>
                    <a:pt x="756692" y="218980"/>
                  </a:moveTo>
                  <a:cubicBezTo>
                    <a:pt x="756692" y="339919"/>
                    <a:pt x="587300" y="437959"/>
                    <a:pt x="378346" y="437959"/>
                  </a:cubicBezTo>
                  <a:cubicBezTo>
                    <a:pt x="169391" y="437959"/>
                    <a:pt x="0" y="339919"/>
                    <a:pt x="0" y="218980"/>
                  </a:cubicBezTo>
                  <a:cubicBezTo>
                    <a:pt x="0" y="98041"/>
                    <a:pt x="169391" y="0"/>
                    <a:pt x="378346" y="0"/>
                  </a:cubicBezTo>
                  <a:cubicBezTo>
                    <a:pt x="587300" y="0"/>
                    <a:pt x="756692" y="98041"/>
                    <a:pt x="756692" y="218980"/>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 name="Google Shape;746;p18">
              <a:extLst>
                <a:ext uri="{FF2B5EF4-FFF2-40B4-BE49-F238E27FC236}">
                  <a16:creationId xmlns:a16="http://schemas.microsoft.com/office/drawing/2014/main" id="{F028F33C-1422-3853-CBD0-174904A1DD47}"/>
                </a:ext>
              </a:extLst>
            </p:cNvPr>
            <p:cNvSpPr/>
            <p:nvPr/>
          </p:nvSpPr>
          <p:spPr>
            <a:xfrm>
              <a:off x="2318956" y="3109336"/>
              <a:ext cx="225716" cy="175248"/>
            </a:xfrm>
            <a:custGeom>
              <a:avLst/>
              <a:gdLst/>
              <a:ahLst/>
              <a:cxnLst/>
              <a:rect l="l" t="t" r="r" b="b"/>
              <a:pathLst>
                <a:path w="225716" h="175248" extrusionOk="0">
                  <a:moveTo>
                    <a:pt x="18072" y="5"/>
                  </a:moveTo>
                  <a:cubicBezTo>
                    <a:pt x="45158" y="22103"/>
                    <a:pt x="85074" y="1910"/>
                    <a:pt x="87070" y="3910"/>
                  </a:cubicBezTo>
                  <a:cubicBezTo>
                    <a:pt x="118886" y="33494"/>
                    <a:pt x="152260" y="61346"/>
                    <a:pt x="187050" y="87349"/>
                  </a:cubicBezTo>
                  <a:cubicBezTo>
                    <a:pt x="203871" y="100684"/>
                    <a:pt x="230197" y="118400"/>
                    <a:pt x="225065" y="144023"/>
                  </a:cubicBezTo>
                  <a:cubicBezTo>
                    <a:pt x="216511" y="189742"/>
                    <a:pt x="143522" y="175646"/>
                    <a:pt x="115961" y="161644"/>
                  </a:cubicBezTo>
                  <a:cubicBezTo>
                    <a:pt x="88400" y="147642"/>
                    <a:pt x="65876" y="124496"/>
                    <a:pt x="39931" y="108304"/>
                  </a:cubicBezTo>
                  <a:cubicBezTo>
                    <a:pt x="20924" y="96683"/>
                    <a:pt x="2961" y="90682"/>
                    <a:pt x="110" y="67156"/>
                  </a:cubicBezTo>
                  <a:cubicBezTo>
                    <a:pt x="-1410" y="52964"/>
                    <a:pt x="13225" y="-567"/>
                    <a:pt x="18072" y="5"/>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 name="Google Shape;747;p18">
              <a:extLst>
                <a:ext uri="{FF2B5EF4-FFF2-40B4-BE49-F238E27FC236}">
                  <a16:creationId xmlns:a16="http://schemas.microsoft.com/office/drawing/2014/main" id="{7CB527C0-3CD2-5DBF-553C-D516BEF89C83}"/>
                </a:ext>
              </a:extLst>
            </p:cNvPr>
            <p:cNvSpPr/>
            <p:nvPr/>
          </p:nvSpPr>
          <p:spPr>
            <a:xfrm>
              <a:off x="2319304" y="3166967"/>
              <a:ext cx="224715" cy="117585"/>
            </a:xfrm>
            <a:custGeom>
              <a:avLst/>
              <a:gdLst/>
              <a:ahLst/>
              <a:cxnLst/>
              <a:rect l="l" t="t" r="r" b="b"/>
              <a:pathLst>
                <a:path w="224715" h="117585" extrusionOk="0">
                  <a:moveTo>
                    <a:pt x="427" y="0"/>
                  </a:moveTo>
                  <a:cubicBezTo>
                    <a:pt x="3943" y="22574"/>
                    <a:pt x="22000" y="28575"/>
                    <a:pt x="40533" y="40291"/>
                  </a:cubicBezTo>
                  <a:cubicBezTo>
                    <a:pt x="66953" y="56769"/>
                    <a:pt x="90332" y="80582"/>
                    <a:pt x="117893" y="94583"/>
                  </a:cubicBezTo>
                  <a:cubicBezTo>
                    <a:pt x="143364" y="107442"/>
                    <a:pt x="206849" y="120301"/>
                    <a:pt x="224716" y="87630"/>
                  </a:cubicBezTo>
                  <a:cubicBezTo>
                    <a:pt x="215212" y="131731"/>
                    <a:pt x="143269" y="117920"/>
                    <a:pt x="115993" y="104013"/>
                  </a:cubicBezTo>
                  <a:cubicBezTo>
                    <a:pt x="88717" y="90107"/>
                    <a:pt x="65908" y="66866"/>
                    <a:pt x="39962" y="50673"/>
                  </a:cubicBezTo>
                  <a:cubicBezTo>
                    <a:pt x="20955" y="39053"/>
                    <a:pt x="2993" y="33052"/>
                    <a:pt x="142" y="9525"/>
                  </a:cubicBezTo>
                  <a:cubicBezTo>
                    <a:pt x="-117" y="6353"/>
                    <a:pt x="-21" y="3153"/>
                    <a:pt x="42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 name="Google Shape;748;p18">
              <a:extLst>
                <a:ext uri="{FF2B5EF4-FFF2-40B4-BE49-F238E27FC236}">
                  <a16:creationId xmlns:a16="http://schemas.microsoft.com/office/drawing/2014/main" id="{1FE58756-ADE5-CA7F-C484-BC24DC07D406}"/>
                </a:ext>
              </a:extLst>
            </p:cNvPr>
            <p:cNvSpPr/>
            <p:nvPr/>
          </p:nvSpPr>
          <p:spPr>
            <a:xfrm>
              <a:off x="2550431" y="3021675"/>
              <a:ext cx="225586" cy="168802"/>
            </a:xfrm>
            <a:custGeom>
              <a:avLst/>
              <a:gdLst/>
              <a:ahLst/>
              <a:cxnLst/>
              <a:rect l="l" t="t" r="r" b="b"/>
              <a:pathLst>
                <a:path w="225586" h="168802" extrusionOk="0">
                  <a:moveTo>
                    <a:pt x="21626" y="130"/>
                  </a:moveTo>
                  <a:cubicBezTo>
                    <a:pt x="48617" y="22228"/>
                    <a:pt x="96040" y="-1965"/>
                    <a:pt x="97656" y="130"/>
                  </a:cubicBezTo>
                  <a:cubicBezTo>
                    <a:pt x="125867" y="28715"/>
                    <a:pt x="155661" y="55680"/>
                    <a:pt x="186897" y="80902"/>
                  </a:cubicBezTo>
                  <a:cubicBezTo>
                    <a:pt x="203813" y="94237"/>
                    <a:pt x="230139" y="111954"/>
                    <a:pt x="224912" y="137576"/>
                  </a:cubicBezTo>
                  <a:cubicBezTo>
                    <a:pt x="216358" y="183296"/>
                    <a:pt x="143369" y="169199"/>
                    <a:pt x="115808" y="155197"/>
                  </a:cubicBezTo>
                  <a:cubicBezTo>
                    <a:pt x="88247" y="141196"/>
                    <a:pt x="65723" y="118050"/>
                    <a:pt x="39778" y="101857"/>
                  </a:cubicBezTo>
                  <a:cubicBezTo>
                    <a:pt x="20770" y="90237"/>
                    <a:pt x="2903" y="84236"/>
                    <a:pt x="52" y="60709"/>
                  </a:cubicBezTo>
                  <a:cubicBezTo>
                    <a:pt x="-1088" y="46517"/>
                    <a:pt x="16779" y="-441"/>
                    <a:pt x="21626" y="130"/>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 name="Google Shape;749;p18">
              <a:extLst>
                <a:ext uri="{FF2B5EF4-FFF2-40B4-BE49-F238E27FC236}">
                  <a16:creationId xmlns:a16="http://schemas.microsoft.com/office/drawing/2014/main" id="{34D2699F-9D95-BC68-6015-B8AE92079B21}"/>
                </a:ext>
              </a:extLst>
            </p:cNvPr>
            <p:cNvSpPr/>
            <p:nvPr/>
          </p:nvSpPr>
          <p:spPr>
            <a:xfrm>
              <a:off x="2551534" y="3076575"/>
              <a:ext cx="224758" cy="117584"/>
            </a:xfrm>
            <a:custGeom>
              <a:avLst/>
              <a:gdLst/>
              <a:ahLst/>
              <a:cxnLst/>
              <a:rect l="l" t="t" r="r" b="b"/>
              <a:pathLst>
                <a:path w="224758" h="117584" extrusionOk="0">
                  <a:moveTo>
                    <a:pt x="375" y="0"/>
                  </a:moveTo>
                  <a:cubicBezTo>
                    <a:pt x="3986" y="22574"/>
                    <a:pt x="22043" y="28575"/>
                    <a:pt x="40481" y="40291"/>
                  </a:cubicBezTo>
                  <a:cubicBezTo>
                    <a:pt x="66996" y="56769"/>
                    <a:pt x="90375" y="80581"/>
                    <a:pt x="117841" y="94583"/>
                  </a:cubicBezTo>
                  <a:cubicBezTo>
                    <a:pt x="143312" y="107442"/>
                    <a:pt x="206892" y="120301"/>
                    <a:pt x="224759" y="87630"/>
                  </a:cubicBezTo>
                  <a:cubicBezTo>
                    <a:pt x="215255" y="131731"/>
                    <a:pt x="143217" y="117920"/>
                    <a:pt x="115941" y="104013"/>
                  </a:cubicBezTo>
                  <a:cubicBezTo>
                    <a:pt x="88665" y="90106"/>
                    <a:pt x="65951" y="66865"/>
                    <a:pt x="39910" y="50673"/>
                  </a:cubicBezTo>
                  <a:cubicBezTo>
                    <a:pt x="21378" y="39053"/>
                    <a:pt x="3036" y="33052"/>
                    <a:pt x="185" y="9525"/>
                  </a:cubicBezTo>
                  <a:cubicBezTo>
                    <a:pt x="-114" y="6353"/>
                    <a:pt x="-50" y="3153"/>
                    <a:pt x="375"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 name="Google Shape;750;p18">
              <a:extLst>
                <a:ext uri="{FF2B5EF4-FFF2-40B4-BE49-F238E27FC236}">
                  <a16:creationId xmlns:a16="http://schemas.microsoft.com/office/drawing/2014/main" id="{B5D5EA14-C99B-C289-0132-AA087B97B7EA}"/>
                </a:ext>
              </a:extLst>
            </p:cNvPr>
            <p:cNvSpPr/>
            <p:nvPr/>
          </p:nvSpPr>
          <p:spPr>
            <a:xfrm>
              <a:off x="2330724" y="2010537"/>
              <a:ext cx="387976" cy="1115665"/>
            </a:xfrm>
            <a:custGeom>
              <a:avLst/>
              <a:gdLst/>
              <a:ahLst/>
              <a:cxnLst/>
              <a:rect l="l" t="t" r="r" b="b"/>
              <a:pathLst>
                <a:path w="387976" h="1115665" extrusionOk="0">
                  <a:moveTo>
                    <a:pt x="4689" y="96964"/>
                  </a:moveTo>
                  <a:cubicBezTo>
                    <a:pt x="6019" y="138017"/>
                    <a:pt x="18754" y="316039"/>
                    <a:pt x="24456" y="410623"/>
                  </a:cubicBezTo>
                  <a:cubicBezTo>
                    <a:pt x="30159" y="505206"/>
                    <a:pt x="31489" y="620173"/>
                    <a:pt x="31489" y="620173"/>
                  </a:cubicBezTo>
                  <a:cubicBezTo>
                    <a:pt x="31489" y="620173"/>
                    <a:pt x="15238" y="688943"/>
                    <a:pt x="4689" y="769715"/>
                  </a:cubicBezTo>
                  <a:cubicBezTo>
                    <a:pt x="-5861" y="850487"/>
                    <a:pt x="4689" y="1105472"/>
                    <a:pt x="4689" y="1105472"/>
                  </a:cubicBezTo>
                  <a:cubicBezTo>
                    <a:pt x="25827" y="1119064"/>
                    <a:pt x="52928" y="1119064"/>
                    <a:pt x="74066" y="1105472"/>
                  </a:cubicBezTo>
                  <a:cubicBezTo>
                    <a:pt x="74066" y="1105472"/>
                    <a:pt x="117403" y="901446"/>
                    <a:pt x="137456" y="809530"/>
                  </a:cubicBezTo>
                  <a:cubicBezTo>
                    <a:pt x="157509" y="717614"/>
                    <a:pt x="161026" y="664559"/>
                    <a:pt x="171480" y="607600"/>
                  </a:cubicBezTo>
                  <a:cubicBezTo>
                    <a:pt x="184025" y="538639"/>
                    <a:pt x="211206" y="217075"/>
                    <a:pt x="211206" y="217075"/>
                  </a:cubicBezTo>
                  <a:lnTo>
                    <a:pt x="222040" y="217742"/>
                  </a:lnTo>
                  <a:lnTo>
                    <a:pt x="250551" y="580930"/>
                  </a:lnTo>
                  <a:cubicBezTo>
                    <a:pt x="241642" y="607685"/>
                    <a:pt x="235526" y="635299"/>
                    <a:pt x="232304" y="663321"/>
                  </a:cubicBezTo>
                  <a:cubicBezTo>
                    <a:pt x="224416" y="722471"/>
                    <a:pt x="240573" y="1020127"/>
                    <a:pt x="240573" y="1020127"/>
                  </a:cubicBezTo>
                  <a:cubicBezTo>
                    <a:pt x="264164" y="1033272"/>
                    <a:pt x="293106" y="1032091"/>
                    <a:pt x="315557" y="1017079"/>
                  </a:cubicBezTo>
                  <a:cubicBezTo>
                    <a:pt x="315557" y="1017079"/>
                    <a:pt x="387976" y="622840"/>
                    <a:pt x="387976" y="562832"/>
                  </a:cubicBezTo>
                  <a:cubicBezTo>
                    <a:pt x="387976" y="523208"/>
                    <a:pt x="381229" y="0"/>
                    <a:pt x="381229"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 name="Google Shape;751;p18">
              <a:extLst>
                <a:ext uri="{FF2B5EF4-FFF2-40B4-BE49-F238E27FC236}">
                  <a16:creationId xmlns:a16="http://schemas.microsoft.com/office/drawing/2014/main" id="{BA039F1E-1094-5C2B-C91C-6EBCF0F58A0D}"/>
                </a:ext>
              </a:extLst>
            </p:cNvPr>
            <p:cNvSpPr/>
            <p:nvPr/>
          </p:nvSpPr>
          <p:spPr>
            <a:xfrm>
              <a:off x="2382705" y="1314450"/>
              <a:ext cx="248692" cy="242377"/>
            </a:xfrm>
            <a:custGeom>
              <a:avLst/>
              <a:gdLst/>
              <a:ahLst/>
              <a:cxnLst/>
              <a:rect l="l" t="t" r="r" b="b"/>
              <a:pathLst>
                <a:path w="248692" h="242377" extrusionOk="0">
                  <a:moveTo>
                    <a:pt x="50881" y="0"/>
                  </a:moveTo>
                  <a:cubicBezTo>
                    <a:pt x="50881" y="0"/>
                    <a:pt x="55538" y="89440"/>
                    <a:pt x="53542" y="97346"/>
                  </a:cubicBezTo>
                  <a:cubicBezTo>
                    <a:pt x="51546" y="105251"/>
                    <a:pt x="12486" y="131540"/>
                    <a:pt x="1176" y="140970"/>
                  </a:cubicBezTo>
                  <a:cubicBezTo>
                    <a:pt x="-10133" y="150400"/>
                    <a:pt x="62951" y="222599"/>
                    <a:pt x="98400" y="238887"/>
                  </a:cubicBezTo>
                  <a:cubicBezTo>
                    <a:pt x="133849" y="255175"/>
                    <a:pt x="246564" y="212217"/>
                    <a:pt x="248560" y="156782"/>
                  </a:cubicBezTo>
                  <a:cubicBezTo>
                    <a:pt x="250556" y="101346"/>
                    <a:pt x="229552" y="54769"/>
                    <a:pt x="211970" y="52006"/>
                  </a:cubicBezTo>
                  <a:cubicBezTo>
                    <a:pt x="194388" y="49244"/>
                    <a:pt x="50881" y="0"/>
                    <a:pt x="50881" y="0"/>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 name="Google Shape;752;p18">
              <a:extLst>
                <a:ext uri="{FF2B5EF4-FFF2-40B4-BE49-F238E27FC236}">
                  <a16:creationId xmlns:a16="http://schemas.microsoft.com/office/drawing/2014/main" id="{9F99222B-25F2-5B3F-04C2-11D09DEC2F3A}"/>
                </a:ext>
              </a:extLst>
            </p:cNvPr>
            <p:cNvSpPr/>
            <p:nvPr/>
          </p:nvSpPr>
          <p:spPr>
            <a:xfrm>
              <a:off x="2671394" y="1371981"/>
              <a:ext cx="353519" cy="695039"/>
            </a:xfrm>
            <a:custGeom>
              <a:avLst/>
              <a:gdLst/>
              <a:ahLst/>
              <a:cxnLst/>
              <a:rect l="l" t="t" r="r" b="b"/>
              <a:pathLst>
                <a:path w="353519" h="695039" extrusionOk="0">
                  <a:moveTo>
                    <a:pt x="6725" y="108394"/>
                  </a:moveTo>
                  <a:cubicBezTo>
                    <a:pt x="11952" y="68961"/>
                    <a:pt x="-13993" y="31432"/>
                    <a:pt x="11192" y="0"/>
                  </a:cubicBezTo>
                  <a:cubicBezTo>
                    <a:pt x="99292" y="86582"/>
                    <a:pt x="88077" y="315754"/>
                    <a:pt x="108130" y="462344"/>
                  </a:cubicBezTo>
                  <a:cubicBezTo>
                    <a:pt x="173516" y="530924"/>
                    <a:pt x="305049" y="598456"/>
                    <a:pt x="342114" y="614744"/>
                  </a:cubicBezTo>
                  <a:cubicBezTo>
                    <a:pt x="348861" y="617791"/>
                    <a:pt x="354659" y="621030"/>
                    <a:pt x="353328" y="628364"/>
                  </a:cubicBezTo>
                  <a:cubicBezTo>
                    <a:pt x="348006" y="656939"/>
                    <a:pt x="339738" y="667798"/>
                    <a:pt x="322726" y="695039"/>
                  </a:cubicBezTo>
                  <a:cubicBezTo>
                    <a:pt x="235671" y="657415"/>
                    <a:pt x="172946" y="635794"/>
                    <a:pt x="64223" y="532257"/>
                  </a:cubicBezTo>
                  <a:cubicBezTo>
                    <a:pt x="53909" y="521094"/>
                    <a:pt x="44680" y="508978"/>
                    <a:pt x="36662" y="496062"/>
                  </a:cubicBezTo>
                  <a:cubicBezTo>
                    <a:pt x="5584" y="403479"/>
                    <a:pt x="-2209" y="176498"/>
                    <a:pt x="6725" y="108394"/>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1" name="Google Shape;753;p18">
              <a:extLst>
                <a:ext uri="{FF2B5EF4-FFF2-40B4-BE49-F238E27FC236}">
                  <a16:creationId xmlns:a16="http://schemas.microsoft.com/office/drawing/2014/main" id="{269DC8E7-16B2-BA2B-0DD9-59BDE404CA51}"/>
                </a:ext>
              </a:extLst>
            </p:cNvPr>
            <p:cNvSpPr/>
            <p:nvPr/>
          </p:nvSpPr>
          <p:spPr>
            <a:xfrm>
              <a:off x="2315965" y="1348763"/>
              <a:ext cx="403432" cy="814679"/>
            </a:xfrm>
            <a:custGeom>
              <a:avLst/>
              <a:gdLst/>
              <a:ahLst/>
              <a:cxnLst/>
              <a:rect l="l" t="t" r="r" b="b"/>
              <a:pathLst>
                <a:path w="403432" h="814679" extrusionOk="0">
                  <a:moveTo>
                    <a:pt x="107642" y="78462"/>
                  </a:moveTo>
                  <a:cubicBezTo>
                    <a:pt x="107642" y="78462"/>
                    <a:pt x="172458" y="175236"/>
                    <a:pt x="262839" y="184761"/>
                  </a:cubicBezTo>
                  <a:cubicBezTo>
                    <a:pt x="291351" y="156186"/>
                    <a:pt x="293917" y="56364"/>
                    <a:pt x="254476" y="24360"/>
                  </a:cubicBezTo>
                  <a:cubicBezTo>
                    <a:pt x="254476" y="24360"/>
                    <a:pt x="290780" y="-4977"/>
                    <a:pt x="315585" y="738"/>
                  </a:cubicBezTo>
                  <a:cubicBezTo>
                    <a:pt x="342222" y="16921"/>
                    <a:pt x="362057" y="42286"/>
                    <a:pt x="371373" y="72081"/>
                  </a:cubicBezTo>
                  <a:cubicBezTo>
                    <a:pt x="394367" y="138651"/>
                    <a:pt x="405154" y="208831"/>
                    <a:pt x="403210" y="279249"/>
                  </a:cubicBezTo>
                  <a:cubicBezTo>
                    <a:pt x="401690" y="374499"/>
                    <a:pt x="403210" y="664250"/>
                    <a:pt x="403210" y="664250"/>
                  </a:cubicBezTo>
                  <a:cubicBezTo>
                    <a:pt x="403210" y="664250"/>
                    <a:pt x="390570" y="725591"/>
                    <a:pt x="308838" y="771216"/>
                  </a:cubicBezTo>
                  <a:cubicBezTo>
                    <a:pt x="227105" y="816840"/>
                    <a:pt x="166281" y="821317"/>
                    <a:pt x="110874" y="808363"/>
                  </a:cubicBezTo>
                  <a:cubicBezTo>
                    <a:pt x="65065" y="797695"/>
                    <a:pt x="27240" y="781503"/>
                    <a:pt x="11559" y="748260"/>
                  </a:cubicBezTo>
                  <a:cubicBezTo>
                    <a:pt x="15646" y="681585"/>
                    <a:pt x="45298" y="508040"/>
                    <a:pt x="34178" y="424410"/>
                  </a:cubicBezTo>
                  <a:cubicBezTo>
                    <a:pt x="23059" y="340781"/>
                    <a:pt x="5667" y="278202"/>
                    <a:pt x="915" y="210574"/>
                  </a:cubicBezTo>
                  <a:cubicBezTo>
                    <a:pt x="-3837" y="142947"/>
                    <a:pt x="9848" y="143899"/>
                    <a:pt x="43682" y="120182"/>
                  </a:cubicBezTo>
                  <a:cubicBezTo>
                    <a:pt x="63986" y="104770"/>
                    <a:pt x="85361" y="90826"/>
                    <a:pt x="107642" y="7846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2" name="Google Shape;754;p18">
              <a:extLst>
                <a:ext uri="{FF2B5EF4-FFF2-40B4-BE49-F238E27FC236}">
                  <a16:creationId xmlns:a16="http://schemas.microsoft.com/office/drawing/2014/main" id="{A85EDF89-507D-9372-8F11-955AB409E2E0}"/>
                </a:ext>
              </a:extLst>
            </p:cNvPr>
            <p:cNvSpPr/>
            <p:nvPr/>
          </p:nvSpPr>
          <p:spPr>
            <a:xfrm>
              <a:off x="2373403" y="1062776"/>
              <a:ext cx="268166" cy="327122"/>
            </a:xfrm>
            <a:custGeom>
              <a:avLst/>
              <a:gdLst/>
              <a:ahLst/>
              <a:cxnLst/>
              <a:rect l="l" t="t" r="r" b="b"/>
              <a:pathLst>
                <a:path w="268166" h="327122" extrusionOk="0">
                  <a:moveTo>
                    <a:pt x="262234" y="118324"/>
                  </a:moveTo>
                  <a:lnTo>
                    <a:pt x="262234" y="118324"/>
                  </a:lnTo>
                  <a:cubicBezTo>
                    <a:pt x="251590" y="48886"/>
                    <a:pt x="201695" y="-3787"/>
                    <a:pt x="130227" y="214"/>
                  </a:cubicBezTo>
                  <a:cubicBezTo>
                    <a:pt x="54204" y="4462"/>
                    <a:pt x="-3996" y="69658"/>
                    <a:pt x="215" y="145851"/>
                  </a:cubicBezTo>
                  <a:cubicBezTo>
                    <a:pt x="2583" y="188590"/>
                    <a:pt x="24775" y="227747"/>
                    <a:pt x="60184" y="251674"/>
                  </a:cubicBezTo>
                  <a:cubicBezTo>
                    <a:pt x="62685" y="262208"/>
                    <a:pt x="66417" y="272400"/>
                    <a:pt x="71303" y="282058"/>
                  </a:cubicBezTo>
                  <a:cubicBezTo>
                    <a:pt x="96488" y="311681"/>
                    <a:pt x="172994" y="329683"/>
                    <a:pt x="194852" y="326826"/>
                  </a:cubicBezTo>
                  <a:cubicBezTo>
                    <a:pt x="223364" y="322825"/>
                    <a:pt x="238380" y="311014"/>
                    <a:pt x="251875" y="280153"/>
                  </a:cubicBezTo>
                  <a:cubicBezTo>
                    <a:pt x="275540" y="225385"/>
                    <a:pt x="268127" y="152518"/>
                    <a:pt x="262234" y="118324"/>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3" name="Google Shape;755;p18">
              <a:extLst>
                <a:ext uri="{FF2B5EF4-FFF2-40B4-BE49-F238E27FC236}">
                  <a16:creationId xmlns:a16="http://schemas.microsoft.com/office/drawing/2014/main" id="{0FA3D084-DDE9-9D96-205F-D8B02097C6A3}"/>
                </a:ext>
              </a:extLst>
            </p:cNvPr>
            <p:cNvSpPr/>
            <p:nvPr/>
          </p:nvSpPr>
          <p:spPr>
            <a:xfrm>
              <a:off x="2348404" y="1033740"/>
              <a:ext cx="282986" cy="280709"/>
            </a:xfrm>
            <a:custGeom>
              <a:avLst/>
              <a:gdLst/>
              <a:ahLst/>
              <a:cxnLst/>
              <a:rect l="l" t="t" r="r" b="b"/>
              <a:pathLst>
                <a:path w="282986" h="280709" extrusionOk="0">
                  <a:moveTo>
                    <a:pt x="85182" y="280709"/>
                  </a:moveTo>
                  <a:lnTo>
                    <a:pt x="85182" y="280709"/>
                  </a:lnTo>
                  <a:lnTo>
                    <a:pt x="91740" y="220130"/>
                  </a:lnTo>
                  <a:cubicBezTo>
                    <a:pt x="91740" y="220130"/>
                    <a:pt x="41940" y="91733"/>
                    <a:pt x="159122" y="116403"/>
                  </a:cubicBezTo>
                  <a:cubicBezTo>
                    <a:pt x="236102" y="132595"/>
                    <a:pt x="255490" y="139644"/>
                    <a:pt x="278964" y="87828"/>
                  </a:cubicBezTo>
                  <a:cubicBezTo>
                    <a:pt x="302439" y="36012"/>
                    <a:pt x="219661" y="-10565"/>
                    <a:pt x="121487" y="2103"/>
                  </a:cubicBezTo>
                  <a:cubicBezTo>
                    <a:pt x="51379" y="9511"/>
                    <a:pt x="-1397" y="69481"/>
                    <a:pt x="28" y="140120"/>
                  </a:cubicBezTo>
                  <a:cubicBezTo>
                    <a:pt x="2594" y="178506"/>
                    <a:pt x="12763" y="255658"/>
                    <a:pt x="85182" y="280709"/>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4" name="Google Shape;756;p18">
              <a:extLst>
                <a:ext uri="{FF2B5EF4-FFF2-40B4-BE49-F238E27FC236}">
                  <a16:creationId xmlns:a16="http://schemas.microsoft.com/office/drawing/2014/main" id="{55EDEEC8-3D9A-C579-06D3-FB0DCB36577E}"/>
                </a:ext>
              </a:extLst>
            </p:cNvPr>
            <p:cNvSpPr/>
            <p:nvPr/>
          </p:nvSpPr>
          <p:spPr>
            <a:xfrm>
              <a:off x="2295460" y="1509426"/>
              <a:ext cx="362138" cy="623316"/>
            </a:xfrm>
            <a:custGeom>
              <a:avLst/>
              <a:gdLst/>
              <a:ahLst/>
              <a:cxnLst/>
              <a:rect l="l" t="t" r="r" b="b"/>
              <a:pathLst>
                <a:path w="362138" h="623316" extrusionOk="0">
                  <a:moveTo>
                    <a:pt x="1462" y="9525"/>
                  </a:moveTo>
                  <a:cubicBezTo>
                    <a:pt x="35295" y="0"/>
                    <a:pt x="9540" y="7906"/>
                    <a:pt x="35295" y="0"/>
                  </a:cubicBezTo>
                  <a:cubicBezTo>
                    <a:pt x="123395" y="86678"/>
                    <a:pt x="112466" y="235077"/>
                    <a:pt x="132424" y="381762"/>
                  </a:cubicBezTo>
                  <a:cubicBezTo>
                    <a:pt x="181083" y="462343"/>
                    <a:pt x="361655" y="571595"/>
                    <a:pt x="361655" y="571595"/>
                  </a:cubicBezTo>
                  <a:cubicBezTo>
                    <a:pt x="363936" y="587216"/>
                    <a:pt x="358424" y="591788"/>
                    <a:pt x="338941" y="623316"/>
                  </a:cubicBezTo>
                  <a:cubicBezTo>
                    <a:pt x="251982" y="585692"/>
                    <a:pt x="179088" y="553212"/>
                    <a:pt x="70364" y="449771"/>
                  </a:cubicBezTo>
                  <a:cubicBezTo>
                    <a:pt x="66088" y="445675"/>
                    <a:pt x="59815" y="444627"/>
                    <a:pt x="58009" y="439007"/>
                  </a:cubicBezTo>
                  <a:cubicBezTo>
                    <a:pt x="26932" y="345376"/>
                    <a:pt x="-7567" y="77724"/>
                    <a:pt x="1462" y="9525"/>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5" name="Google Shape;757;p18">
              <a:extLst>
                <a:ext uri="{FF2B5EF4-FFF2-40B4-BE49-F238E27FC236}">
                  <a16:creationId xmlns:a16="http://schemas.microsoft.com/office/drawing/2014/main" id="{8E6E4561-51C5-D33F-732A-41734FE4D609}"/>
                </a:ext>
              </a:extLst>
            </p:cNvPr>
            <p:cNvSpPr/>
            <p:nvPr/>
          </p:nvSpPr>
          <p:spPr>
            <a:xfrm>
              <a:off x="2681160" y="1699641"/>
              <a:ext cx="419212" cy="565118"/>
            </a:xfrm>
            <a:custGeom>
              <a:avLst/>
              <a:gdLst/>
              <a:ahLst/>
              <a:cxnLst/>
              <a:rect l="l" t="t" r="r" b="b"/>
              <a:pathLst>
                <a:path w="419212" h="565118" extrusionOk="0">
                  <a:moveTo>
                    <a:pt x="419212" y="0"/>
                  </a:moveTo>
                  <a:lnTo>
                    <a:pt x="287965" y="449771"/>
                  </a:lnTo>
                  <a:lnTo>
                    <a:pt x="0" y="565118"/>
                  </a:lnTo>
                  <a:lnTo>
                    <a:pt x="105017" y="126968"/>
                  </a:lnTo>
                  <a:lnTo>
                    <a:pt x="419212" y="0"/>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6" name="Google Shape;758;p18">
              <a:extLst>
                <a:ext uri="{FF2B5EF4-FFF2-40B4-BE49-F238E27FC236}">
                  <a16:creationId xmlns:a16="http://schemas.microsoft.com/office/drawing/2014/main" id="{E7EE3755-6776-1043-A50D-E91E87D6DD7F}"/>
                </a:ext>
              </a:extLst>
            </p:cNvPr>
            <p:cNvSpPr/>
            <p:nvPr/>
          </p:nvSpPr>
          <p:spPr>
            <a:xfrm>
              <a:off x="2608827" y="2053875"/>
              <a:ext cx="212446" cy="104783"/>
            </a:xfrm>
            <a:custGeom>
              <a:avLst/>
              <a:gdLst/>
              <a:ahLst/>
              <a:cxnLst/>
              <a:rect l="l" t="t" r="r" b="b"/>
              <a:pathLst>
                <a:path w="212446" h="104783" extrusionOk="0">
                  <a:moveTo>
                    <a:pt x="2861" y="30194"/>
                  </a:moveTo>
                  <a:cubicBezTo>
                    <a:pt x="7137" y="14859"/>
                    <a:pt x="18257" y="18669"/>
                    <a:pt x="30707" y="22479"/>
                  </a:cubicBezTo>
                  <a:cubicBezTo>
                    <a:pt x="44209" y="27956"/>
                    <a:pt x="59041" y="29251"/>
                    <a:pt x="73284" y="26194"/>
                  </a:cubicBezTo>
                  <a:cubicBezTo>
                    <a:pt x="85164" y="22479"/>
                    <a:pt x="93717" y="12287"/>
                    <a:pt x="103791" y="5525"/>
                  </a:cubicBezTo>
                  <a:cubicBezTo>
                    <a:pt x="109552" y="2086"/>
                    <a:pt x="116096" y="181"/>
                    <a:pt x="122799" y="0"/>
                  </a:cubicBezTo>
                  <a:cubicBezTo>
                    <a:pt x="122228" y="3905"/>
                    <a:pt x="116241" y="26765"/>
                    <a:pt x="116241" y="26765"/>
                  </a:cubicBezTo>
                  <a:cubicBezTo>
                    <a:pt x="116241" y="26765"/>
                    <a:pt x="179346" y="27432"/>
                    <a:pt x="185809" y="26098"/>
                  </a:cubicBezTo>
                  <a:cubicBezTo>
                    <a:pt x="191634" y="25308"/>
                    <a:pt x="196997" y="29394"/>
                    <a:pt x="197789" y="35233"/>
                  </a:cubicBezTo>
                  <a:cubicBezTo>
                    <a:pt x="198199" y="38252"/>
                    <a:pt x="197297" y="41310"/>
                    <a:pt x="195312" y="43625"/>
                  </a:cubicBezTo>
                  <a:lnTo>
                    <a:pt x="199589" y="42958"/>
                  </a:lnTo>
                  <a:cubicBezTo>
                    <a:pt x="212514" y="40100"/>
                    <a:pt x="218027" y="59912"/>
                    <a:pt x="205006" y="62865"/>
                  </a:cubicBezTo>
                  <a:cubicBezTo>
                    <a:pt x="201585" y="63627"/>
                    <a:pt x="198069" y="64008"/>
                    <a:pt x="194457" y="64484"/>
                  </a:cubicBezTo>
                  <a:cubicBezTo>
                    <a:pt x="202915" y="67723"/>
                    <a:pt x="205006" y="81725"/>
                    <a:pt x="194457" y="83534"/>
                  </a:cubicBezTo>
                  <a:lnTo>
                    <a:pt x="191226" y="84106"/>
                  </a:lnTo>
                  <a:cubicBezTo>
                    <a:pt x="189741" y="84668"/>
                    <a:pt x="188151" y="84896"/>
                    <a:pt x="186569" y="84772"/>
                  </a:cubicBezTo>
                  <a:lnTo>
                    <a:pt x="184573" y="84772"/>
                  </a:lnTo>
                  <a:cubicBezTo>
                    <a:pt x="185790" y="90916"/>
                    <a:pt x="181809" y="96879"/>
                    <a:pt x="175683" y="98098"/>
                  </a:cubicBezTo>
                  <a:cubicBezTo>
                    <a:pt x="175480" y="98136"/>
                    <a:pt x="175275" y="98174"/>
                    <a:pt x="175069" y="98203"/>
                  </a:cubicBezTo>
                  <a:cubicBezTo>
                    <a:pt x="144277" y="102298"/>
                    <a:pt x="99039" y="114586"/>
                    <a:pt x="71098" y="89154"/>
                  </a:cubicBezTo>
                  <a:cubicBezTo>
                    <a:pt x="51763" y="87239"/>
                    <a:pt x="32878" y="82124"/>
                    <a:pt x="15216" y="74009"/>
                  </a:cubicBezTo>
                  <a:cubicBezTo>
                    <a:pt x="-1796" y="65913"/>
                    <a:pt x="-2271" y="48577"/>
                    <a:pt x="2861" y="30194"/>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7" name="Google Shape;759;p18">
              <a:extLst>
                <a:ext uri="{FF2B5EF4-FFF2-40B4-BE49-F238E27FC236}">
                  <a16:creationId xmlns:a16="http://schemas.microsoft.com/office/drawing/2014/main" id="{B1F062B8-5EC5-61E6-D1AD-288CBBB28CF1}"/>
                </a:ext>
              </a:extLst>
            </p:cNvPr>
            <p:cNvSpPr/>
            <p:nvPr/>
          </p:nvSpPr>
          <p:spPr>
            <a:xfrm>
              <a:off x="2916099" y="1987646"/>
              <a:ext cx="131568" cy="109091"/>
            </a:xfrm>
            <a:custGeom>
              <a:avLst/>
              <a:gdLst/>
              <a:ahLst/>
              <a:cxnLst/>
              <a:rect l="l" t="t" r="r" b="b"/>
              <a:pathLst>
                <a:path w="131568" h="109091" extrusionOk="0">
                  <a:moveTo>
                    <a:pt x="10639" y="59657"/>
                  </a:moveTo>
                  <a:lnTo>
                    <a:pt x="14916" y="59657"/>
                  </a:lnTo>
                  <a:cubicBezTo>
                    <a:pt x="10289" y="56028"/>
                    <a:pt x="9476" y="49322"/>
                    <a:pt x="13102" y="44683"/>
                  </a:cubicBezTo>
                  <a:cubicBezTo>
                    <a:pt x="14995" y="42255"/>
                    <a:pt x="17838" y="40778"/>
                    <a:pt x="20903" y="40607"/>
                  </a:cubicBezTo>
                  <a:cubicBezTo>
                    <a:pt x="27556" y="40607"/>
                    <a:pt x="92467" y="26986"/>
                    <a:pt x="92467" y="26986"/>
                  </a:cubicBezTo>
                  <a:lnTo>
                    <a:pt x="100260" y="221"/>
                  </a:lnTo>
                  <a:cubicBezTo>
                    <a:pt x="100260" y="-1303"/>
                    <a:pt x="111569" y="5555"/>
                    <a:pt x="111950" y="5840"/>
                  </a:cubicBezTo>
                  <a:cubicBezTo>
                    <a:pt x="123082" y="13146"/>
                    <a:pt x="130288" y="25138"/>
                    <a:pt x="131527" y="38416"/>
                  </a:cubicBezTo>
                  <a:cubicBezTo>
                    <a:pt x="132163" y="57028"/>
                    <a:pt x="125315" y="75116"/>
                    <a:pt x="112520" y="88613"/>
                  </a:cubicBezTo>
                  <a:cubicBezTo>
                    <a:pt x="100854" y="100414"/>
                    <a:pt x="85087" y="107244"/>
                    <a:pt x="68517" y="107663"/>
                  </a:cubicBezTo>
                  <a:cubicBezTo>
                    <a:pt x="60629" y="108139"/>
                    <a:pt x="53026" y="108520"/>
                    <a:pt x="46279" y="109092"/>
                  </a:cubicBezTo>
                  <a:cubicBezTo>
                    <a:pt x="40033" y="109092"/>
                    <a:pt x="34969" y="104015"/>
                    <a:pt x="34969" y="97757"/>
                  </a:cubicBezTo>
                  <a:cubicBezTo>
                    <a:pt x="34969" y="97728"/>
                    <a:pt x="34969" y="97690"/>
                    <a:pt x="34969" y="97661"/>
                  </a:cubicBezTo>
                  <a:lnTo>
                    <a:pt x="32973" y="97661"/>
                  </a:lnTo>
                  <a:cubicBezTo>
                    <a:pt x="31442" y="98023"/>
                    <a:pt x="29847" y="98023"/>
                    <a:pt x="28316" y="97661"/>
                  </a:cubicBezTo>
                  <a:lnTo>
                    <a:pt x="24990" y="97661"/>
                  </a:lnTo>
                  <a:cubicBezTo>
                    <a:pt x="13966" y="97661"/>
                    <a:pt x="13110" y="83946"/>
                    <a:pt x="20618" y="78611"/>
                  </a:cubicBezTo>
                  <a:cubicBezTo>
                    <a:pt x="17102" y="78611"/>
                    <a:pt x="13490" y="79278"/>
                    <a:pt x="9974" y="79278"/>
                  </a:cubicBezTo>
                  <a:cubicBezTo>
                    <a:pt x="-3806" y="80135"/>
                    <a:pt x="-3046" y="59561"/>
                    <a:pt x="10639" y="59657"/>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8" name="Google Shape;760;p18">
              <a:extLst>
                <a:ext uri="{FF2B5EF4-FFF2-40B4-BE49-F238E27FC236}">
                  <a16:creationId xmlns:a16="http://schemas.microsoft.com/office/drawing/2014/main" id="{4619A5A9-5DF0-6E32-4CF3-002F9DD5CE5F}"/>
                </a:ext>
              </a:extLst>
            </p:cNvPr>
            <p:cNvSpPr/>
            <p:nvPr/>
          </p:nvSpPr>
          <p:spPr>
            <a:xfrm>
              <a:off x="2631550" y="1349025"/>
              <a:ext cx="130391" cy="190023"/>
            </a:xfrm>
            <a:custGeom>
              <a:avLst/>
              <a:gdLst/>
              <a:ahLst/>
              <a:cxnLst/>
              <a:rect l="l" t="t" r="r" b="b"/>
              <a:pathLst>
                <a:path w="130391" h="190023" extrusionOk="0">
                  <a:moveTo>
                    <a:pt x="83348" y="190024"/>
                  </a:moveTo>
                  <a:cubicBezTo>
                    <a:pt x="83348" y="190024"/>
                    <a:pt x="116611" y="188309"/>
                    <a:pt x="130392" y="168878"/>
                  </a:cubicBezTo>
                  <a:cubicBezTo>
                    <a:pt x="127826" y="135636"/>
                    <a:pt x="85344" y="9430"/>
                    <a:pt x="0" y="0"/>
                  </a:cubicBezTo>
                  <a:cubicBezTo>
                    <a:pt x="23264" y="16335"/>
                    <a:pt x="41713" y="38643"/>
                    <a:pt x="53411" y="64580"/>
                  </a:cubicBezTo>
                  <a:cubicBezTo>
                    <a:pt x="68902" y="102584"/>
                    <a:pt x="83348" y="190024"/>
                    <a:pt x="83348" y="190024"/>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9" name="Google Shape;761;p18">
              <a:extLst>
                <a:ext uri="{FF2B5EF4-FFF2-40B4-BE49-F238E27FC236}">
                  <a16:creationId xmlns:a16="http://schemas.microsoft.com/office/drawing/2014/main" id="{8A03246A-E5E2-C4FA-93D5-C9CA6A127C51}"/>
                </a:ext>
              </a:extLst>
            </p:cNvPr>
            <p:cNvSpPr/>
            <p:nvPr/>
          </p:nvSpPr>
          <p:spPr>
            <a:xfrm>
              <a:off x="2269458" y="1478036"/>
              <a:ext cx="157611" cy="236452"/>
            </a:xfrm>
            <a:custGeom>
              <a:avLst/>
              <a:gdLst/>
              <a:ahLst/>
              <a:cxnLst/>
              <a:rect l="l" t="t" r="r" b="b"/>
              <a:pathLst>
                <a:path w="157611" h="236452" extrusionOk="0">
                  <a:moveTo>
                    <a:pt x="12067" y="227795"/>
                  </a:moveTo>
                  <a:cubicBezTo>
                    <a:pt x="12067" y="227795"/>
                    <a:pt x="97031" y="257132"/>
                    <a:pt x="156905" y="207793"/>
                  </a:cubicBezTo>
                  <a:cubicBezTo>
                    <a:pt x="163463" y="196458"/>
                    <a:pt x="122216" y="51583"/>
                    <a:pt x="122216" y="51583"/>
                  </a:cubicBezTo>
                  <a:cubicBezTo>
                    <a:pt x="122216" y="51583"/>
                    <a:pt x="86577" y="-22522"/>
                    <a:pt x="30790" y="6911"/>
                  </a:cubicBezTo>
                  <a:cubicBezTo>
                    <a:pt x="-24997" y="36343"/>
                    <a:pt x="12067" y="227795"/>
                    <a:pt x="12067" y="227795"/>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 name="Google Shape;762;p18">
              <a:extLst>
                <a:ext uri="{FF2B5EF4-FFF2-40B4-BE49-F238E27FC236}">
                  <a16:creationId xmlns:a16="http://schemas.microsoft.com/office/drawing/2014/main" id="{8B1DD582-28C0-9CEB-BAC7-F2E66F2EA47D}"/>
                </a:ext>
              </a:extLst>
            </p:cNvPr>
            <p:cNvSpPr/>
            <p:nvPr/>
          </p:nvSpPr>
          <p:spPr>
            <a:xfrm>
              <a:off x="3098756" y="3983831"/>
              <a:ext cx="98079" cy="56769"/>
            </a:xfrm>
            <a:custGeom>
              <a:avLst/>
              <a:gdLst/>
              <a:ahLst/>
              <a:cxnLst/>
              <a:rect l="l" t="t" r="r" b="b"/>
              <a:pathLst>
                <a:path w="98079" h="56769" extrusionOk="0">
                  <a:moveTo>
                    <a:pt x="98079" y="28385"/>
                  </a:moveTo>
                  <a:cubicBezTo>
                    <a:pt x="98079" y="44061"/>
                    <a:pt x="76123" y="56769"/>
                    <a:pt x="49040" y="56769"/>
                  </a:cubicBezTo>
                  <a:cubicBezTo>
                    <a:pt x="21956" y="56769"/>
                    <a:pt x="0" y="44061"/>
                    <a:pt x="0" y="28385"/>
                  </a:cubicBezTo>
                  <a:cubicBezTo>
                    <a:pt x="0" y="12708"/>
                    <a:pt x="21956" y="0"/>
                    <a:pt x="49040" y="0"/>
                  </a:cubicBezTo>
                  <a:cubicBezTo>
                    <a:pt x="76123" y="0"/>
                    <a:pt x="98079" y="12708"/>
                    <a:pt x="98079" y="28385"/>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 name="Google Shape;763;p18">
              <a:extLst>
                <a:ext uri="{FF2B5EF4-FFF2-40B4-BE49-F238E27FC236}">
                  <a16:creationId xmlns:a16="http://schemas.microsoft.com/office/drawing/2014/main" id="{4FA1EF7B-2FE8-8630-F4D6-ADE8F667EA6E}"/>
                </a:ext>
              </a:extLst>
            </p:cNvPr>
            <p:cNvSpPr/>
            <p:nvPr/>
          </p:nvSpPr>
          <p:spPr>
            <a:xfrm>
              <a:off x="4017202" y="4508754"/>
              <a:ext cx="98079" cy="56769"/>
            </a:xfrm>
            <a:custGeom>
              <a:avLst/>
              <a:gdLst/>
              <a:ahLst/>
              <a:cxnLst/>
              <a:rect l="l" t="t" r="r" b="b"/>
              <a:pathLst>
                <a:path w="98079" h="56769" extrusionOk="0">
                  <a:moveTo>
                    <a:pt x="98079" y="28384"/>
                  </a:moveTo>
                  <a:cubicBezTo>
                    <a:pt x="98079" y="44061"/>
                    <a:pt x="76123" y="56769"/>
                    <a:pt x="49040" y="56769"/>
                  </a:cubicBezTo>
                  <a:cubicBezTo>
                    <a:pt x="21956" y="56769"/>
                    <a:pt x="0" y="44061"/>
                    <a:pt x="0" y="28384"/>
                  </a:cubicBezTo>
                  <a:cubicBezTo>
                    <a:pt x="0" y="12708"/>
                    <a:pt x="21956" y="0"/>
                    <a:pt x="49040" y="0"/>
                  </a:cubicBezTo>
                  <a:cubicBezTo>
                    <a:pt x="76123" y="0"/>
                    <a:pt x="98079" y="12708"/>
                    <a:pt x="98079" y="28384"/>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2" name="Google Shape;764;p18">
              <a:extLst>
                <a:ext uri="{FF2B5EF4-FFF2-40B4-BE49-F238E27FC236}">
                  <a16:creationId xmlns:a16="http://schemas.microsoft.com/office/drawing/2014/main" id="{F9711F93-9353-A8F2-EDD2-B1CD56482D88}"/>
                </a:ext>
              </a:extLst>
            </p:cNvPr>
            <p:cNvSpPr/>
            <p:nvPr/>
          </p:nvSpPr>
          <p:spPr>
            <a:xfrm>
              <a:off x="5609182" y="3535680"/>
              <a:ext cx="98079" cy="56769"/>
            </a:xfrm>
            <a:custGeom>
              <a:avLst/>
              <a:gdLst/>
              <a:ahLst/>
              <a:cxnLst/>
              <a:rect l="l" t="t" r="r" b="b"/>
              <a:pathLst>
                <a:path w="98079" h="56769" extrusionOk="0">
                  <a:moveTo>
                    <a:pt x="98079" y="28384"/>
                  </a:moveTo>
                  <a:cubicBezTo>
                    <a:pt x="98079" y="44061"/>
                    <a:pt x="76123" y="56769"/>
                    <a:pt x="49040" y="56769"/>
                  </a:cubicBezTo>
                  <a:cubicBezTo>
                    <a:pt x="21956" y="56769"/>
                    <a:pt x="0" y="44061"/>
                    <a:pt x="0" y="28384"/>
                  </a:cubicBezTo>
                  <a:cubicBezTo>
                    <a:pt x="0" y="12708"/>
                    <a:pt x="21956" y="0"/>
                    <a:pt x="49040" y="0"/>
                  </a:cubicBezTo>
                  <a:cubicBezTo>
                    <a:pt x="76123" y="0"/>
                    <a:pt x="98079" y="12708"/>
                    <a:pt x="98079" y="28384"/>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3" name="Google Shape;765;p18">
              <a:extLst>
                <a:ext uri="{FF2B5EF4-FFF2-40B4-BE49-F238E27FC236}">
                  <a16:creationId xmlns:a16="http://schemas.microsoft.com/office/drawing/2014/main" id="{730FC492-666F-1E1F-6549-310C6EBBB1A9}"/>
                </a:ext>
              </a:extLst>
            </p:cNvPr>
            <p:cNvSpPr/>
            <p:nvPr/>
          </p:nvSpPr>
          <p:spPr>
            <a:xfrm>
              <a:off x="3115863" y="3050952"/>
              <a:ext cx="67191" cy="975240"/>
            </a:xfrm>
            <a:custGeom>
              <a:avLst/>
              <a:gdLst/>
              <a:ahLst/>
              <a:cxnLst/>
              <a:rect l="l" t="t" r="r" b="b"/>
              <a:pathLst>
                <a:path w="67191" h="975240" extrusionOk="0">
                  <a:moveTo>
                    <a:pt x="0" y="0"/>
                  </a:moveTo>
                  <a:lnTo>
                    <a:pt x="0" y="955548"/>
                  </a:lnTo>
                  <a:cubicBezTo>
                    <a:pt x="447" y="961558"/>
                    <a:pt x="4068" y="966864"/>
                    <a:pt x="9504" y="969455"/>
                  </a:cubicBezTo>
                  <a:cubicBezTo>
                    <a:pt x="24643" y="977170"/>
                    <a:pt x="42549" y="977170"/>
                    <a:pt x="57688" y="969455"/>
                  </a:cubicBezTo>
                  <a:cubicBezTo>
                    <a:pt x="63105" y="966854"/>
                    <a:pt x="66726" y="961549"/>
                    <a:pt x="67192" y="955548"/>
                  </a:cubicBezTo>
                  <a:lnTo>
                    <a:pt x="67192" y="955548"/>
                  </a:lnTo>
                  <a:lnTo>
                    <a:pt x="67192" y="0"/>
                  </a:lnTo>
                  <a:close/>
                </a:path>
              </a:pathLst>
            </a:custGeom>
            <a:solidFill>
              <a:srgbClr val="C1C4D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4" name="Google Shape;766;p18">
              <a:extLst>
                <a:ext uri="{FF2B5EF4-FFF2-40B4-BE49-F238E27FC236}">
                  <a16:creationId xmlns:a16="http://schemas.microsoft.com/office/drawing/2014/main" id="{691529F7-0B1B-0CD0-381A-E61F383BFC32}"/>
                </a:ext>
              </a:extLst>
            </p:cNvPr>
            <p:cNvSpPr/>
            <p:nvPr/>
          </p:nvSpPr>
          <p:spPr>
            <a:xfrm>
              <a:off x="4036495" y="3422808"/>
              <a:ext cx="59588" cy="1128783"/>
            </a:xfrm>
            <a:custGeom>
              <a:avLst/>
              <a:gdLst/>
              <a:ahLst/>
              <a:cxnLst/>
              <a:rect l="l" t="t" r="r" b="b"/>
              <a:pathLst>
                <a:path w="59588" h="1128783" extrusionOk="0">
                  <a:moveTo>
                    <a:pt x="0" y="0"/>
                  </a:moveTo>
                  <a:lnTo>
                    <a:pt x="0" y="1108996"/>
                  </a:lnTo>
                  <a:cubicBezTo>
                    <a:pt x="333" y="1114835"/>
                    <a:pt x="3583" y="1120102"/>
                    <a:pt x="8648" y="1122998"/>
                  </a:cubicBezTo>
                  <a:cubicBezTo>
                    <a:pt x="21659" y="1130713"/>
                    <a:pt x="37834" y="1130713"/>
                    <a:pt x="50845" y="1122998"/>
                  </a:cubicBezTo>
                  <a:cubicBezTo>
                    <a:pt x="55930" y="1120111"/>
                    <a:pt x="59218" y="1114844"/>
                    <a:pt x="59589" y="1108996"/>
                  </a:cubicBezTo>
                  <a:lnTo>
                    <a:pt x="59589" y="1108996"/>
                  </a:lnTo>
                  <a:lnTo>
                    <a:pt x="59589" y="0"/>
                  </a:lnTo>
                  <a:close/>
                </a:path>
              </a:pathLst>
            </a:custGeom>
            <a:solidFill>
              <a:srgbClr val="C1C4D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5" name="Google Shape;767;p18">
              <a:extLst>
                <a:ext uri="{FF2B5EF4-FFF2-40B4-BE49-F238E27FC236}">
                  <a16:creationId xmlns:a16="http://schemas.microsoft.com/office/drawing/2014/main" id="{1DB455E6-7298-1964-1ECD-4E4AD9D213D2}"/>
                </a:ext>
              </a:extLst>
            </p:cNvPr>
            <p:cNvSpPr/>
            <p:nvPr/>
          </p:nvSpPr>
          <p:spPr>
            <a:xfrm>
              <a:off x="5628379" y="2652522"/>
              <a:ext cx="59588" cy="923996"/>
            </a:xfrm>
            <a:custGeom>
              <a:avLst/>
              <a:gdLst/>
              <a:ahLst/>
              <a:cxnLst/>
              <a:rect l="l" t="t" r="r" b="b"/>
              <a:pathLst>
                <a:path w="59588" h="923996" extrusionOk="0">
                  <a:moveTo>
                    <a:pt x="0" y="0"/>
                  </a:moveTo>
                  <a:lnTo>
                    <a:pt x="0" y="904304"/>
                  </a:lnTo>
                  <a:cubicBezTo>
                    <a:pt x="342" y="910133"/>
                    <a:pt x="3649" y="915381"/>
                    <a:pt x="8744" y="918210"/>
                  </a:cubicBezTo>
                  <a:cubicBezTo>
                    <a:pt x="21716" y="925925"/>
                    <a:pt x="37873" y="925925"/>
                    <a:pt x="50845" y="918210"/>
                  </a:cubicBezTo>
                  <a:cubicBezTo>
                    <a:pt x="55939" y="915381"/>
                    <a:pt x="59247" y="910133"/>
                    <a:pt x="59589" y="904304"/>
                  </a:cubicBezTo>
                  <a:lnTo>
                    <a:pt x="59589" y="904304"/>
                  </a:lnTo>
                  <a:lnTo>
                    <a:pt x="59589" y="0"/>
                  </a:lnTo>
                  <a:close/>
                </a:path>
              </a:pathLst>
            </a:custGeom>
            <a:solidFill>
              <a:srgbClr val="C1C4D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6" name="Google Shape;768;p18">
              <a:extLst>
                <a:ext uri="{FF2B5EF4-FFF2-40B4-BE49-F238E27FC236}">
                  <a16:creationId xmlns:a16="http://schemas.microsoft.com/office/drawing/2014/main" id="{4372A0DF-E6F1-BE3B-F867-A8DFCAF919D8}"/>
                </a:ext>
              </a:extLst>
            </p:cNvPr>
            <p:cNvSpPr/>
            <p:nvPr/>
          </p:nvSpPr>
          <p:spPr>
            <a:xfrm>
              <a:off x="3056370" y="3054762"/>
              <a:ext cx="1009872" cy="652653"/>
            </a:xfrm>
            <a:custGeom>
              <a:avLst/>
              <a:gdLst/>
              <a:ahLst/>
              <a:cxnLst/>
              <a:rect l="l" t="t" r="r" b="b"/>
              <a:pathLst>
                <a:path w="1009872" h="652653" extrusionOk="0">
                  <a:moveTo>
                    <a:pt x="1009872" y="652653"/>
                  </a:moveTo>
                  <a:lnTo>
                    <a:pt x="0" y="68294"/>
                  </a:lnTo>
                  <a:lnTo>
                    <a:pt x="0" y="0"/>
                  </a:lnTo>
                  <a:lnTo>
                    <a:pt x="1009872" y="584454"/>
                  </a:lnTo>
                  <a:lnTo>
                    <a:pt x="1009872" y="652653"/>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7" name="Google Shape;769;p18">
              <a:extLst>
                <a:ext uri="{FF2B5EF4-FFF2-40B4-BE49-F238E27FC236}">
                  <a16:creationId xmlns:a16="http://schemas.microsoft.com/office/drawing/2014/main" id="{DEB5D5E4-8F33-EAA3-48E4-9B43ABA37527}"/>
                </a:ext>
              </a:extLst>
            </p:cNvPr>
            <p:cNvSpPr/>
            <p:nvPr/>
          </p:nvSpPr>
          <p:spPr>
            <a:xfrm>
              <a:off x="3056084" y="2071592"/>
              <a:ext cx="2712855" cy="1569720"/>
            </a:xfrm>
            <a:custGeom>
              <a:avLst/>
              <a:gdLst/>
              <a:ahLst/>
              <a:cxnLst/>
              <a:rect l="l" t="t" r="r" b="b"/>
              <a:pathLst>
                <a:path w="2712855" h="1569720" extrusionOk="0">
                  <a:moveTo>
                    <a:pt x="2712856" y="584359"/>
                  </a:moveTo>
                  <a:lnTo>
                    <a:pt x="1009967" y="1569720"/>
                  </a:lnTo>
                  <a:lnTo>
                    <a:pt x="0" y="985361"/>
                  </a:lnTo>
                  <a:lnTo>
                    <a:pt x="1702889" y="0"/>
                  </a:lnTo>
                  <a:lnTo>
                    <a:pt x="2712856" y="584359"/>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8" name="Google Shape;770;p18">
              <a:extLst>
                <a:ext uri="{FF2B5EF4-FFF2-40B4-BE49-F238E27FC236}">
                  <a16:creationId xmlns:a16="http://schemas.microsoft.com/office/drawing/2014/main" id="{D347DB99-9561-1B12-1D60-C8A5D7E38ED1}"/>
                </a:ext>
              </a:extLst>
            </p:cNvPr>
            <p:cNvSpPr/>
            <p:nvPr/>
          </p:nvSpPr>
          <p:spPr>
            <a:xfrm>
              <a:off x="4066242" y="2653855"/>
              <a:ext cx="1702888" cy="1053560"/>
            </a:xfrm>
            <a:custGeom>
              <a:avLst/>
              <a:gdLst/>
              <a:ahLst/>
              <a:cxnLst/>
              <a:rect l="l" t="t" r="r" b="b"/>
              <a:pathLst>
                <a:path w="1702888" h="1053560" extrusionOk="0">
                  <a:moveTo>
                    <a:pt x="1702888" y="68199"/>
                  </a:moveTo>
                  <a:lnTo>
                    <a:pt x="0" y="1053560"/>
                  </a:lnTo>
                  <a:lnTo>
                    <a:pt x="0" y="985361"/>
                  </a:lnTo>
                  <a:lnTo>
                    <a:pt x="1702888" y="0"/>
                  </a:lnTo>
                  <a:lnTo>
                    <a:pt x="1702888" y="68199"/>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9" name="Google Shape;771;p18">
              <a:extLst>
                <a:ext uri="{FF2B5EF4-FFF2-40B4-BE49-F238E27FC236}">
                  <a16:creationId xmlns:a16="http://schemas.microsoft.com/office/drawing/2014/main" id="{A128E602-7CBB-FA71-6037-FA861B19806A}"/>
                </a:ext>
              </a:extLst>
            </p:cNvPr>
            <p:cNvSpPr/>
            <p:nvPr/>
          </p:nvSpPr>
          <p:spPr>
            <a:xfrm>
              <a:off x="4763535" y="2360390"/>
              <a:ext cx="519572" cy="326898"/>
            </a:xfrm>
            <a:custGeom>
              <a:avLst/>
              <a:gdLst/>
              <a:ahLst/>
              <a:cxnLst/>
              <a:rect l="l" t="t" r="r" b="b"/>
              <a:pathLst>
                <a:path w="519572" h="326898" extrusionOk="0">
                  <a:moveTo>
                    <a:pt x="519572" y="98965"/>
                  </a:moveTo>
                  <a:lnTo>
                    <a:pt x="248049" y="326898"/>
                  </a:lnTo>
                  <a:lnTo>
                    <a:pt x="0" y="227933"/>
                  </a:lnTo>
                  <a:lnTo>
                    <a:pt x="271523" y="0"/>
                  </a:lnTo>
                  <a:lnTo>
                    <a:pt x="519572" y="98965"/>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0" name="Google Shape;772;p18">
              <a:extLst>
                <a:ext uri="{FF2B5EF4-FFF2-40B4-BE49-F238E27FC236}">
                  <a16:creationId xmlns:a16="http://schemas.microsoft.com/office/drawing/2014/main" id="{E7C5F13F-9C5B-A19A-EEA3-E2B909B37D7B}"/>
                </a:ext>
              </a:extLst>
            </p:cNvPr>
            <p:cNvSpPr/>
            <p:nvPr/>
          </p:nvSpPr>
          <p:spPr>
            <a:xfrm>
              <a:off x="4668877" y="2346674"/>
              <a:ext cx="551219" cy="318992"/>
            </a:xfrm>
            <a:custGeom>
              <a:avLst/>
              <a:gdLst/>
              <a:ahLst/>
              <a:cxnLst/>
              <a:rect l="l" t="t" r="r" b="b"/>
              <a:pathLst>
                <a:path w="551219" h="318992" extrusionOk="0">
                  <a:moveTo>
                    <a:pt x="551220" y="123254"/>
                  </a:moveTo>
                  <a:lnTo>
                    <a:pt x="212980" y="318992"/>
                  </a:lnTo>
                  <a:lnTo>
                    <a:pt x="0" y="195739"/>
                  </a:lnTo>
                  <a:lnTo>
                    <a:pt x="338240" y="0"/>
                  </a:lnTo>
                  <a:lnTo>
                    <a:pt x="551220" y="123254"/>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1" name="Google Shape;773;p18">
              <a:extLst>
                <a:ext uri="{FF2B5EF4-FFF2-40B4-BE49-F238E27FC236}">
                  <a16:creationId xmlns:a16="http://schemas.microsoft.com/office/drawing/2014/main" id="{1DC19E55-E321-9F61-A3EA-1EA424B58F6F}"/>
                </a:ext>
              </a:extLst>
            </p:cNvPr>
            <p:cNvSpPr/>
            <p:nvPr/>
          </p:nvSpPr>
          <p:spPr>
            <a:xfrm>
              <a:off x="4743291" y="2531554"/>
              <a:ext cx="161184" cy="93249"/>
            </a:xfrm>
            <a:custGeom>
              <a:avLst/>
              <a:gdLst/>
              <a:ahLst/>
              <a:cxnLst/>
              <a:rect l="l" t="t" r="r" b="b"/>
              <a:pathLst>
                <a:path w="161184" h="93249" extrusionOk="0">
                  <a:moveTo>
                    <a:pt x="161184" y="81248"/>
                  </a:moveTo>
                  <a:lnTo>
                    <a:pt x="140466" y="93250"/>
                  </a:lnTo>
                  <a:lnTo>
                    <a:pt x="0" y="12001"/>
                  </a:lnTo>
                  <a:lnTo>
                    <a:pt x="20718" y="0"/>
                  </a:lnTo>
                  <a:lnTo>
                    <a:pt x="161184" y="81248"/>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2" name="Google Shape;774;p18">
              <a:extLst>
                <a:ext uri="{FF2B5EF4-FFF2-40B4-BE49-F238E27FC236}">
                  <a16:creationId xmlns:a16="http://schemas.microsoft.com/office/drawing/2014/main" id="{CD003B6F-F70C-43BE-070E-8003B084CE2F}"/>
                </a:ext>
              </a:extLst>
            </p:cNvPr>
            <p:cNvSpPr/>
            <p:nvPr/>
          </p:nvSpPr>
          <p:spPr>
            <a:xfrm>
              <a:off x="4789955" y="2504598"/>
              <a:ext cx="161089" cy="93249"/>
            </a:xfrm>
            <a:custGeom>
              <a:avLst/>
              <a:gdLst/>
              <a:ahLst/>
              <a:cxnLst/>
              <a:rect l="l" t="t" r="r" b="b"/>
              <a:pathLst>
                <a:path w="161089" h="93249" extrusionOk="0">
                  <a:moveTo>
                    <a:pt x="161089" y="81248"/>
                  </a:moveTo>
                  <a:lnTo>
                    <a:pt x="140371" y="93250"/>
                  </a:lnTo>
                  <a:lnTo>
                    <a:pt x="0" y="12002"/>
                  </a:lnTo>
                  <a:lnTo>
                    <a:pt x="20718" y="0"/>
                  </a:lnTo>
                  <a:lnTo>
                    <a:pt x="161089" y="81248"/>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3" name="Google Shape;775;p18">
              <a:extLst>
                <a:ext uri="{FF2B5EF4-FFF2-40B4-BE49-F238E27FC236}">
                  <a16:creationId xmlns:a16="http://schemas.microsoft.com/office/drawing/2014/main" id="{9A75DAFA-E4AE-BB80-577C-133437525776}"/>
                </a:ext>
              </a:extLst>
            </p:cNvPr>
            <p:cNvSpPr/>
            <p:nvPr/>
          </p:nvSpPr>
          <p:spPr>
            <a:xfrm>
              <a:off x="4834813" y="2478690"/>
              <a:ext cx="161089" cy="93154"/>
            </a:xfrm>
            <a:custGeom>
              <a:avLst/>
              <a:gdLst/>
              <a:ahLst/>
              <a:cxnLst/>
              <a:rect l="l" t="t" r="r" b="b"/>
              <a:pathLst>
                <a:path w="161089" h="93154" extrusionOk="0">
                  <a:moveTo>
                    <a:pt x="161089" y="81248"/>
                  </a:moveTo>
                  <a:lnTo>
                    <a:pt x="140371" y="93154"/>
                  </a:lnTo>
                  <a:lnTo>
                    <a:pt x="0" y="12002"/>
                  </a:lnTo>
                  <a:lnTo>
                    <a:pt x="20718" y="0"/>
                  </a:lnTo>
                  <a:lnTo>
                    <a:pt x="161089" y="81248"/>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4" name="Google Shape;776;p18">
              <a:extLst>
                <a:ext uri="{FF2B5EF4-FFF2-40B4-BE49-F238E27FC236}">
                  <a16:creationId xmlns:a16="http://schemas.microsoft.com/office/drawing/2014/main" id="{4FC9BB41-6F9A-E163-947F-AFC88330FEB2}"/>
                </a:ext>
              </a:extLst>
            </p:cNvPr>
            <p:cNvSpPr/>
            <p:nvPr/>
          </p:nvSpPr>
          <p:spPr>
            <a:xfrm>
              <a:off x="4998753" y="2451734"/>
              <a:ext cx="102450" cy="59245"/>
            </a:xfrm>
            <a:custGeom>
              <a:avLst/>
              <a:gdLst/>
              <a:ahLst/>
              <a:cxnLst/>
              <a:rect l="l" t="t" r="r" b="b"/>
              <a:pathLst>
                <a:path w="102450" h="59245" extrusionOk="0">
                  <a:moveTo>
                    <a:pt x="102451" y="47244"/>
                  </a:moveTo>
                  <a:lnTo>
                    <a:pt x="81733" y="59246"/>
                  </a:lnTo>
                  <a:lnTo>
                    <a:pt x="0" y="12002"/>
                  </a:lnTo>
                  <a:lnTo>
                    <a:pt x="20718" y="0"/>
                  </a:lnTo>
                  <a:lnTo>
                    <a:pt x="102451" y="47244"/>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5" name="Google Shape;777;p18">
              <a:extLst>
                <a:ext uri="{FF2B5EF4-FFF2-40B4-BE49-F238E27FC236}">
                  <a16:creationId xmlns:a16="http://schemas.microsoft.com/office/drawing/2014/main" id="{EBAD7562-9D2F-FD42-C9DA-C65D37C9ACB9}"/>
                </a:ext>
              </a:extLst>
            </p:cNvPr>
            <p:cNvSpPr/>
            <p:nvPr/>
          </p:nvSpPr>
          <p:spPr>
            <a:xfrm>
              <a:off x="5043611" y="2425731"/>
              <a:ext cx="102450" cy="59245"/>
            </a:xfrm>
            <a:custGeom>
              <a:avLst/>
              <a:gdLst/>
              <a:ahLst/>
              <a:cxnLst/>
              <a:rect l="l" t="t" r="r" b="b"/>
              <a:pathLst>
                <a:path w="102450" h="59245" extrusionOk="0">
                  <a:moveTo>
                    <a:pt x="102451" y="47339"/>
                  </a:moveTo>
                  <a:lnTo>
                    <a:pt x="81733" y="59246"/>
                  </a:lnTo>
                  <a:lnTo>
                    <a:pt x="0" y="12001"/>
                  </a:lnTo>
                  <a:lnTo>
                    <a:pt x="20718" y="0"/>
                  </a:lnTo>
                  <a:lnTo>
                    <a:pt x="102451" y="47339"/>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6" name="Google Shape;778;p18">
              <a:extLst>
                <a:ext uri="{FF2B5EF4-FFF2-40B4-BE49-F238E27FC236}">
                  <a16:creationId xmlns:a16="http://schemas.microsoft.com/office/drawing/2014/main" id="{0963311E-1CE1-7DAC-B90E-1434BC1E1C7E}"/>
                </a:ext>
              </a:extLst>
            </p:cNvPr>
            <p:cNvSpPr/>
            <p:nvPr/>
          </p:nvSpPr>
          <p:spPr>
            <a:xfrm>
              <a:off x="4912649" y="2469832"/>
              <a:ext cx="307447" cy="180974"/>
            </a:xfrm>
            <a:custGeom>
              <a:avLst/>
              <a:gdLst/>
              <a:ahLst/>
              <a:cxnLst/>
              <a:rect l="l" t="t" r="r" b="b"/>
              <a:pathLst>
                <a:path w="307447" h="180974" extrusionOk="0">
                  <a:moveTo>
                    <a:pt x="7508" y="180975"/>
                  </a:moveTo>
                  <a:cubicBezTo>
                    <a:pt x="13115" y="178594"/>
                    <a:pt x="307448" y="0"/>
                    <a:pt x="307448" y="0"/>
                  </a:cubicBezTo>
                  <a:lnTo>
                    <a:pt x="0" y="178117"/>
                  </a:lnTo>
                  <a:close/>
                </a:path>
              </a:pathLst>
            </a:custGeom>
            <a:solidFill>
              <a:srgbClr val="D6D6D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7" name="Google Shape;779;p18">
              <a:extLst>
                <a:ext uri="{FF2B5EF4-FFF2-40B4-BE49-F238E27FC236}">
                  <a16:creationId xmlns:a16="http://schemas.microsoft.com/office/drawing/2014/main" id="{1704B0BD-F231-2851-49B8-3A0354E799D5}"/>
                </a:ext>
              </a:extLst>
            </p:cNvPr>
            <p:cNvSpPr/>
            <p:nvPr/>
          </p:nvSpPr>
          <p:spPr>
            <a:xfrm>
              <a:off x="4894497" y="2841212"/>
              <a:ext cx="147498" cy="85344"/>
            </a:xfrm>
            <a:custGeom>
              <a:avLst/>
              <a:gdLst/>
              <a:ahLst/>
              <a:cxnLst/>
              <a:rect l="l" t="t" r="r" b="b"/>
              <a:pathLst>
                <a:path w="147498" h="85344" extrusionOk="0">
                  <a:moveTo>
                    <a:pt x="147499" y="42672"/>
                  </a:moveTo>
                  <a:cubicBezTo>
                    <a:pt x="147499" y="66239"/>
                    <a:pt x="114480" y="85344"/>
                    <a:pt x="73749" y="85344"/>
                  </a:cubicBezTo>
                  <a:cubicBezTo>
                    <a:pt x="33019" y="85344"/>
                    <a:pt x="0" y="66239"/>
                    <a:pt x="0" y="42672"/>
                  </a:cubicBezTo>
                  <a:cubicBezTo>
                    <a:pt x="0" y="19105"/>
                    <a:pt x="33019" y="0"/>
                    <a:pt x="73749" y="0"/>
                  </a:cubicBezTo>
                  <a:cubicBezTo>
                    <a:pt x="114480" y="0"/>
                    <a:pt x="147499" y="19105"/>
                    <a:pt x="147499" y="42672"/>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8" name="Google Shape;780;p18">
              <a:extLst>
                <a:ext uri="{FF2B5EF4-FFF2-40B4-BE49-F238E27FC236}">
                  <a16:creationId xmlns:a16="http://schemas.microsoft.com/office/drawing/2014/main" id="{2AA248F7-7CA2-F8C2-0FB3-E386456BE802}"/>
                </a:ext>
              </a:extLst>
            </p:cNvPr>
            <p:cNvSpPr/>
            <p:nvPr/>
          </p:nvSpPr>
          <p:spPr>
            <a:xfrm>
              <a:off x="4901418" y="2763964"/>
              <a:ext cx="147800" cy="156591"/>
            </a:xfrm>
            <a:custGeom>
              <a:avLst/>
              <a:gdLst/>
              <a:ahLst/>
              <a:cxnLst/>
              <a:rect l="l" t="t" r="r" b="b"/>
              <a:pathLst>
                <a:path w="147800" h="156591" extrusionOk="0">
                  <a:moveTo>
                    <a:pt x="147801" y="113824"/>
                  </a:moveTo>
                  <a:lnTo>
                    <a:pt x="147801" y="0"/>
                  </a:lnTo>
                  <a:lnTo>
                    <a:pt x="587" y="3715"/>
                  </a:lnTo>
                  <a:lnTo>
                    <a:pt x="587" y="108490"/>
                  </a:lnTo>
                  <a:cubicBezTo>
                    <a:pt x="-2169" y="121063"/>
                    <a:pt x="4769" y="134303"/>
                    <a:pt x="21590" y="144018"/>
                  </a:cubicBezTo>
                  <a:cubicBezTo>
                    <a:pt x="54436" y="160782"/>
                    <a:pt x="93287" y="160782"/>
                    <a:pt x="126132" y="144018"/>
                  </a:cubicBezTo>
                  <a:cubicBezTo>
                    <a:pt x="138288" y="138646"/>
                    <a:pt x="146584" y="127083"/>
                    <a:pt x="147801" y="113824"/>
                  </a:cubicBezTo>
                  <a:close/>
                </a:path>
              </a:pathLst>
            </a:custGeom>
            <a:solidFill>
              <a:srgbClr val="A6CE2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9" name="Google Shape;781;p18">
              <a:extLst>
                <a:ext uri="{FF2B5EF4-FFF2-40B4-BE49-F238E27FC236}">
                  <a16:creationId xmlns:a16="http://schemas.microsoft.com/office/drawing/2014/main" id="{FDE88683-F294-1B45-B52A-71298CB735C3}"/>
                </a:ext>
              </a:extLst>
            </p:cNvPr>
            <p:cNvSpPr/>
            <p:nvPr/>
          </p:nvSpPr>
          <p:spPr>
            <a:xfrm>
              <a:off x="4901720" y="2721292"/>
              <a:ext cx="147498" cy="85344"/>
            </a:xfrm>
            <a:custGeom>
              <a:avLst/>
              <a:gdLst/>
              <a:ahLst/>
              <a:cxnLst/>
              <a:rect l="l" t="t" r="r" b="b"/>
              <a:pathLst>
                <a:path w="147498" h="85344" extrusionOk="0">
                  <a:moveTo>
                    <a:pt x="147499" y="42672"/>
                  </a:moveTo>
                  <a:cubicBezTo>
                    <a:pt x="147499" y="66239"/>
                    <a:pt x="114480" y="85344"/>
                    <a:pt x="73749" y="85344"/>
                  </a:cubicBezTo>
                  <a:cubicBezTo>
                    <a:pt x="33018" y="85344"/>
                    <a:pt x="0" y="66239"/>
                    <a:pt x="0" y="42672"/>
                  </a:cubicBezTo>
                  <a:cubicBezTo>
                    <a:pt x="0" y="19105"/>
                    <a:pt x="33018" y="0"/>
                    <a:pt x="73749" y="0"/>
                  </a:cubicBezTo>
                  <a:cubicBezTo>
                    <a:pt x="114480" y="0"/>
                    <a:pt x="147499" y="19105"/>
                    <a:pt x="147499" y="42672"/>
                  </a:cubicBezTo>
                  <a:close/>
                </a:path>
              </a:pathLst>
            </a:custGeom>
            <a:solidFill>
              <a:srgbClr val="BCD64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0" name="Google Shape;782;p18">
              <a:extLst>
                <a:ext uri="{FF2B5EF4-FFF2-40B4-BE49-F238E27FC236}">
                  <a16:creationId xmlns:a16="http://schemas.microsoft.com/office/drawing/2014/main" id="{59154A5F-6824-E986-47A5-2E52646290E3}"/>
                </a:ext>
              </a:extLst>
            </p:cNvPr>
            <p:cNvSpPr/>
            <p:nvPr/>
          </p:nvSpPr>
          <p:spPr>
            <a:xfrm>
              <a:off x="4913314" y="2732891"/>
              <a:ext cx="124214" cy="61955"/>
            </a:xfrm>
            <a:custGeom>
              <a:avLst/>
              <a:gdLst/>
              <a:ahLst/>
              <a:cxnLst/>
              <a:rect l="l" t="t" r="r" b="b"/>
              <a:pathLst>
                <a:path w="124214" h="61955" extrusionOk="0">
                  <a:moveTo>
                    <a:pt x="124215" y="31073"/>
                  </a:moveTo>
                  <a:cubicBezTo>
                    <a:pt x="124215" y="38026"/>
                    <a:pt x="118512" y="45360"/>
                    <a:pt x="108438" y="51075"/>
                  </a:cubicBezTo>
                  <a:cubicBezTo>
                    <a:pt x="95636" y="57924"/>
                    <a:pt x="81410" y="61639"/>
                    <a:pt x="66907" y="61934"/>
                  </a:cubicBezTo>
                  <a:lnTo>
                    <a:pt x="62060" y="61934"/>
                  </a:lnTo>
                  <a:cubicBezTo>
                    <a:pt x="45951" y="62277"/>
                    <a:pt x="30032" y="58505"/>
                    <a:pt x="15776" y="50980"/>
                  </a:cubicBezTo>
                  <a:cubicBezTo>
                    <a:pt x="5797" y="45265"/>
                    <a:pt x="0" y="37931"/>
                    <a:pt x="0" y="30978"/>
                  </a:cubicBezTo>
                  <a:cubicBezTo>
                    <a:pt x="0" y="24024"/>
                    <a:pt x="5797" y="16785"/>
                    <a:pt x="15776" y="10975"/>
                  </a:cubicBezTo>
                  <a:cubicBezTo>
                    <a:pt x="30032" y="3450"/>
                    <a:pt x="45951" y="-322"/>
                    <a:pt x="62060" y="21"/>
                  </a:cubicBezTo>
                  <a:lnTo>
                    <a:pt x="66812" y="21"/>
                  </a:lnTo>
                  <a:cubicBezTo>
                    <a:pt x="81314" y="317"/>
                    <a:pt x="95542" y="4031"/>
                    <a:pt x="108343" y="10880"/>
                  </a:cubicBezTo>
                  <a:cubicBezTo>
                    <a:pt x="118512" y="16881"/>
                    <a:pt x="124215" y="24120"/>
                    <a:pt x="124215" y="31073"/>
                  </a:cubicBezTo>
                  <a:close/>
                </a:path>
              </a:pathLst>
            </a:custGeom>
            <a:solidFill>
              <a:srgbClr val="28221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1" name="Google Shape;783;p18">
              <a:extLst>
                <a:ext uri="{FF2B5EF4-FFF2-40B4-BE49-F238E27FC236}">
                  <a16:creationId xmlns:a16="http://schemas.microsoft.com/office/drawing/2014/main" id="{60C814A0-1EF7-7EC7-D82F-B93024220CDF}"/>
                </a:ext>
              </a:extLst>
            </p:cNvPr>
            <p:cNvSpPr/>
            <p:nvPr/>
          </p:nvSpPr>
          <p:spPr>
            <a:xfrm>
              <a:off x="4922818" y="2733153"/>
              <a:ext cx="114710" cy="61622"/>
            </a:xfrm>
            <a:custGeom>
              <a:avLst/>
              <a:gdLst/>
              <a:ahLst/>
              <a:cxnLst/>
              <a:rect l="l" t="t" r="r" b="b"/>
              <a:pathLst>
                <a:path w="114710" h="61622" extrusionOk="0">
                  <a:moveTo>
                    <a:pt x="114711" y="30811"/>
                  </a:moveTo>
                  <a:cubicBezTo>
                    <a:pt x="114711" y="37764"/>
                    <a:pt x="109008" y="45099"/>
                    <a:pt x="98934" y="50814"/>
                  </a:cubicBezTo>
                  <a:cubicBezTo>
                    <a:pt x="73084" y="65225"/>
                    <a:pt x="41627" y="65225"/>
                    <a:pt x="15776" y="50814"/>
                  </a:cubicBezTo>
                  <a:cubicBezTo>
                    <a:pt x="5797" y="45099"/>
                    <a:pt x="0" y="37764"/>
                    <a:pt x="0" y="30811"/>
                  </a:cubicBezTo>
                  <a:cubicBezTo>
                    <a:pt x="0" y="23858"/>
                    <a:pt x="5797" y="16619"/>
                    <a:pt x="15776" y="10808"/>
                  </a:cubicBezTo>
                  <a:cubicBezTo>
                    <a:pt x="41627" y="-3603"/>
                    <a:pt x="73084" y="-3603"/>
                    <a:pt x="98934" y="10808"/>
                  </a:cubicBezTo>
                  <a:cubicBezTo>
                    <a:pt x="109008" y="16619"/>
                    <a:pt x="114711" y="23858"/>
                    <a:pt x="114711" y="30811"/>
                  </a:cubicBezTo>
                  <a:close/>
                </a:path>
              </a:pathLst>
            </a:custGeom>
            <a:solidFill>
              <a:srgbClr val="FFFFFF">
                <a:alpha val="6669"/>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2" name="Google Shape;784;p18">
              <a:extLst>
                <a:ext uri="{FF2B5EF4-FFF2-40B4-BE49-F238E27FC236}">
                  <a16:creationId xmlns:a16="http://schemas.microsoft.com/office/drawing/2014/main" id="{29A04EC6-C948-5E0D-570B-78B5CD5BC04A}"/>
                </a:ext>
              </a:extLst>
            </p:cNvPr>
            <p:cNvSpPr/>
            <p:nvPr/>
          </p:nvSpPr>
          <p:spPr>
            <a:xfrm>
              <a:off x="5015195" y="2807589"/>
              <a:ext cx="42215" cy="98678"/>
            </a:xfrm>
            <a:custGeom>
              <a:avLst/>
              <a:gdLst/>
              <a:ahLst/>
              <a:cxnLst/>
              <a:rect l="l" t="t" r="r" b="b"/>
              <a:pathLst>
                <a:path w="42215" h="98678" extrusionOk="0">
                  <a:moveTo>
                    <a:pt x="23284" y="9049"/>
                  </a:moveTo>
                  <a:lnTo>
                    <a:pt x="7603" y="0"/>
                  </a:lnTo>
                  <a:lnTo>
                    <a:pt x="0" y="4477"/>
                  </a:lnTo>
                  <a:lnTo>
                    <a:pt x="7603" y="8858"/>
                  </a:lnTo>
                  <a:lnTo>
                    <a:pt x="7603" y="11716"/>
                  </a:lnTo>
                  <a:lnTo>
                    <a:pt x="22239" y="20193"/>
                  </a:lnTo>
                  <a:lnTo>
                    <a:pt x="22239" y="22955"/>
                  </a:lnTo>
                  <a:cubicBezTo>
                    <a:pt x="25765" y="28004"/>
                    <a:pt x="28939" y="33290"/>
                    <a:pt x="31743" y="38767"/>
                  </a:cubicBezTo>
                  <a:lnTo>
                    <a:pt x="32313" y="38290"/>
                  </a:lnTo>
                  <a:lnTo>
                    <a:pt x="32313" y="74962"/>
                  </a:lnTo>
                  <a:cubicBezTo>
                    <a:pt x="32313" y="84487"/>
                    <a:pt x="26706" y="81343"/>
                    <a:pt x="24235" y="79915"/>
                  </a:cubicBezTo>
                  <a:lnTo>
                    <a:pt x="7793" y="70390"/>
                  </a:lnTo>
                  <a:lnTo>
                    <a:pt x="190" y="74866"/>
                  </a:lnTo>
                  <a:lnTo>
                    <a:pt x="7793" y="79248"/>
                  </a:lnTo>
                  <a:lnTo>
                    <a:pt x="7793" y="82105"/>
                  </a:lnTo>
                  <a:lnTo>
                    <a:pt x="24235" y="91630"/>
                  </a:lnTo>
                  <a:cubicBezTo>
                    <a:pt x="25945" y="92630"/>
                    <a:pt x="27760" y="93431"/>
                    <a:pt x="29652" y="94012"/>
                  </a:cubicBezTo>
                  <a:lnTo>
                    <a:pt x="28606" y="98679"/>
                  </a:lnTo>
                  <a:lnTo>
                    <a:pt x="37160" y="93821"/>
                  </a:lnTo>
                  <a:lnTo>
                    <a:pt x="37160" y="93821"/>
                  </a:lnTo>
                  <a:cubicBezTo>
                    <a:pt x="40847" y="90678"/>
                    <a:pt x="42710" y="85877"/>
                    <a:pt x="42102" y="81058"/>
                  </a:cubicBezTo>
                  <a:lnTo>
                    <a:pt x="42102" y="42958"/>
                  </a:lnTo>
                  <a:cubicBezTo>
                    <a:pt x="41370" y="29356"/>
                    <a:pt x="34423" y="16850"/>
                    <a:pt x="23284" y="9049"/>
                  </a:cubicBezTo>
                  <a:close/>
                </a:path>
              </a:pathLst>
            </a:custGeom>
            <a:solidFill>
              <a:srgbClr val="8DA01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3" name="Google Shape;785;p18">
              <a:extLst>
                <a:ext uri="{FF2B5EF4-FFF2-40B4-BE49-F238E27FC236}">
                  <a16:creationId xmlns:a16="http://schemas.microsoft.com/office/drawing/2014/main" id="{46950297-5F04-5A53-11C4-838BA536B74B}"/>
                </a:ext>
              </a:extLst>
            </p:cNvPr>
            <p:cNvSpPr/>
            <p:nvPr/>
          </p:nvSpPr>
          <p:spPr>
            <a:xfrm>
              <a:off x="5015195" y="2812256"/>
              <a:ext cx="34783" cy="94465"/>
            </a:xfrm>
            <a:custGeom>
              <a:avLst/>
              <a:gdLst/>
              <a:ahLst/>
              <a:cxnLst/>
              <a:rect l="l" t="t" r="r" b="b"/>
              <a:pathLst>
                <a:path w="34783" h="94465" extrusionOk="0">
                  <a:moveTo>
                    <a:pt x="16442" y="91440"/>
                  </a:moveTo>
                  <a:lnTo>
                    <a:pt x="0" y="81915"/>
                  </a:lnTo>
                  <a:lnTo>
                    <a:pt x="0" y="70199"/>
                  </a:lnTo>
                  <a:lnTo>
                    <a:pt x="16442" y="79724"/>
                  </a:lnTo>
                  <a:cubicBezTo>
                    <a:pt x="18818" y="81058"/>
                    <a:pt x="24520" y="84296"/>
                    <a:pt x="24520" y="74676"/>
                  </a:cubicBezTo>
                  <a:lnTo>
                    <a:pt x="24520" y="36576"/>
                  </a:lnTo>
                  <a:cubicBezTo>
                    <a:pt x="23949" y="30013"/>
                    <a:pt x="20462" y="24070"/>
                    <a:pt x="15016" y="20384"/>
                  </a:cubicBezTo>
                  <a:lnTo>
                    <a:pt x="95" y="11716"/>
                  </a:lnTo>
                  <a:lnTo>
                    <a:pt x="95" y="0"/>
                  </a:lnTo>
                  <a:lnTo>
                    <a:pt x="15776" y="9049"/>
                  </a:lnTo>
                  <a:cubicBezTo>
                    <a:pt x="26867" y="16707"/>
                    <a:pt x="33862" y="29013"/>
                    <a:pt x="34784" y="42481"/>
                  </a:cubicBezTo>
                  <a:lnTo>
                    <a:pt x="34784" y="80581"/>
                  </a:lnTo>
                  <a:cubicBezTo>
                    <a:pt x="34594" y="90869"/>
                    <a:pt x="29842" y="99155"/>
                    <a:pt x="16442" y="91440"/>
                  </a:cubicBezTo>
                  <a:close/>
                </a:path>
              </a:pathLst>
            </a:custGeom>
            <a:solidFill>
              <a:srgbClr val="99B52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4" name="Google Shape;786;p18">
              <a:extLst>
                <a:ext uri="{FF2B5EF4-FFF2-40B4-BE49-F238E27FC236}">
                  <a16:creationId xmlns:a16="http://schemas.microsoft.com/office/drawing/2014/main" id="{7A688A7C-B838-9D27-C4EA-2A30F5554BC0}"/>
                </a:ext>
              </a:extLst>
            </p:cNvPr>
            <p:cNvSpPr/>
            <p:nvPr/>
          </p:nvSpPr>
          <p:spPr>
            <a:xfrm>
              <a:off x="3439562" y="2994755"/>
              <a:ext cx="147498" cy="85344"/>
            </a:xfrm>
            <a:custGeom>
              <a:avLst/>
              <a:gdLst/>
              <a:ahLst/>
              <a:cxnLst/>
              <a:rect l="l" t="t" r="r" b="b"/>
              <a:pathLst>
                <a:path w="147498" h="85344" extrusionOk="0">
                  <a:moveTo>
                    <a:pt x="147499" y="42672"/>
                  </a:moveTo>
                  <a:cubicBezTo>
                    <a:pt x="147499" y="66239"/>
                    <a:pt x="114480" y="85344"/>
                    <a:pt x="73749" y="85344"/>
                  </a:cubicBezTo>
                  <a:cubicBezTo>
                    <a:pt x="33019" y="85344"/>
                    <a:pt x="0" y="66239"/>
                    <a:pt x="0" y="42672"/>
                  </a:cubicBezTo>
                  <a:cubicBezTo>
                    <a:pt x="0" y="19105"/>
                    <a:pt x="33019" y="0"/>
                    <a:pt x="73749" y="0"/>
                  </a:cubicBezTo>
                  <a:cubicBezTo>
                    <a:pt x="114480" y="0"/>
                    <a:pt x="147499" y="19105"/>
                    <a:pt x="147499" y="42672"/>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5" name="Google Shape;787;p18">
              <a:extLst>
                <a:ext uri="{FF2B5EF4-FFF2-40B4-BE49-F238E27FC236}">
                  <a16:creationId xmlns:a16="http://schemas.microsoft.com/office/drawing/2014/main" id="{6EAE29C6-19AA-5BE4-8F75-A91A3EBF1F70}"/>
                </a:ext>
              </a:extLst>
            </p:cNvPr>
            <p:cNvSpPr/>
            <p:nvPr/>
          </p:nvSpPr>
          <p:spPr>
            <a:xfrm>
              <a:off x="3446488" y="2917507"/>
              <a:ext cx="147795" cy="156591"/>
            </a:xfrm>
            <a:custGeom>
              <a:avLst/>
              <a:gdLst/>
              <a:ahLst/>
              <a:cxnLst/>
              <a:rect l="l" t="t" r="r" b="b"/>
              <a:pathLst>
                <a:path w="147795" h="156591" extrusionOk="0">
                  <a:moveTo>
                    <a:pt x="147796" y="113824"/>
                  </a:moveTo>
                  <a:lnTo>
                    <a:pt x="147796" y="0"/>
                  </a:lnTo>
                  <a:lnTo>
                    <a:pt x="582" y="3715"/>
                  </a:lnTo>
                  <a:lnTo>
                    <a:pt x="582" y="108490"/>
                  </a:lnTo>
                  <a:cubicBezTo>
                    <a:pt x="-2174" y="121158"/>
                    <a:pt x="4859" y="134398"/>
                    <a:pt x="21586" y="144018"/>
                  </a:cubicBezTo>
                  <a:cubicBezTo>
                    <a:pt x="54431" y="160782"/>
                    <a:pt x="93282" y="160782"/>
                    <a:pt x="126127" y="144018"/>
                  </a:cubicBezTo>
                  <a:cubicBezTo>
                    <a:pt x="138302" y="138655"/>
                    <a:pt x="146598" y="127092"/>
                    <a:pt x="147796" y="113824"/>
                  </a:cubicBezTo>
                  <a:close/>
                </a:path>
              </a:pathLst>
            </a:custGeom>
            <a:solidFill>
              <a:srgbClr val="F7B03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6" name="Google Shape;788;p18">
              <a:extLst>
                <a:ext uri="{FF2B5EF4-FFF2-40B4-BE49-F238E27FC236}">
                  <a16:creationId xmlns:a16="http://schemas.microsoft.com/office/drawing/2014/main" id="{26CBD85E-70B9-9290-A6AC-5F8C33F643B4}"/>
                </a:ext>
              </a:extLst>
            </p:cNvPr>
            <p:cNvSpPr/>
            <p:nvPr/>
          </p:nvSpPr>
          <p:spPr>
            <a:xfrm>
              <a:off x="3446785" y="2874835"/>
              <a:ext cx="147498" cy="85344"/>
            </a:xfrm>
            <a:custGeom>
              <a:avLst/>
              <a:gdLst/>
              <a:ahLst/>
              <a:cxnLst/>
              <a:rect l="l" t="t" r="r" b="b"/>
              <a:pathLst>
                <a:path w="147498" h="85344" extrusionOk="0">
                  <a:moveTo>
                    <a:pt x="147499" y="42672"/>
                  </a:moveTo>
                  <a:cubicBezTo>
                    <a:pt x="147499" y="66239"/>
                    <a:pt x="114480" y="85344"/>
                    <a:pt x="73749" y="85344"/>
                  </a:cubicBezTo>
                  <a:cubicBezTo>
                    <a:pt x="33019" y="85344"/>
                    <a:pt x="0" y="66239"/>
                    <a:pt x="0" y="42672"/>
                  </a:cubicBezTo>
                  <a:cubicBezTo>
                    <a:pt x="0" y="19105"/>
                    <a:pt x="33019" y="0"/>
                    <a:pt x="73749" y="0"/>
                  </a:cubicBezTo>
                  <a:cubicBezTo>
                    <a:pt x="114480" y="0"/>
                    <a:pt x="147499" y="19105"/>
                    <a:pt x="147499" y="42672"/>
                  </a:cubicBezTo>
                  <a:close/>
                </a:path>
              </a:pathLst>
            </a:custGeom>
            <a:solidFill>
              <a:srgbClr val="FCC0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7" name="Google Shape;789;p18">
              <a:extLst>
                <a:ext uri="{FF2B5EF4-FFF2-40B4-BE49-F238E27FC236}">
                  <a16:creationId xmlns:a16="http://schemas.microsoft.com/office/drawing/2014/main" id="{0F36E899-A003-FC86-186F-AFF44323BAB2}"/>
                </a:ext>
              </a:extLst>
            </p:cNvPr>
            <p:cNvSpPr/>
            <p:nvPr/>
          </p:nvSpPr>
          <p:spPr>
            <a:xfrm>
              <a:off x="3458475" y="2886430"/>
              <a:ext cx="124119" cy="61959"/>
            </a:xfrm>
            <a:custGeom>
              <a:avLst/>
              <a:gdLst/>
              <a:ahLst/>
              <a:cxnLst/>
              <a:rect l="l" t="t" r="r" b="b"/>
              <a:pathLst>
                <a:path w="124119" h="61959" extrusionOk="0">
                  <a:moveTo>
                    <a:pt x="124119" y="31076"/>
                  </a:moveTo>
                  <a:cubicBezTo>
                    <a:pt x="124119" y="38030"/>
                    <a:pt x="118322" y="45269"/>
                    <a:pt x="108343" y="51079"/>
                  </a:cubicBezTo>
                  <a:cubicBezTo>
                    <a:pt x="95523" y="57870"/>
                    <a:pt x="81305" y="61595"/>
                    <a:pt x="66812" y="61938"/>
                  </a:cubicBezTo>
                  <a:lnTo>
                    <a:pt x="62060" y="61938"/>
                  </a:lnTo>
                  <a:cubicBezTo>
                    <a:pt x="45951" y="62280"/>
                    <a:pt x="30032" y="58509"/>
                    <a:pt x="15776" y="50984"/>
                  </a:cubicBezTo>
                  <a:cubicBezTo>
                    <a:pt x="5702" y="45174"/>
                    <a:pt x="0" y="37935"/>
                    <a:pt x="0" y="30981"/>
                  </a:cubicBezTo>
                  <a:cubicBezTo>
                    <a:pt x="0" y="24028"/>
                    <a:pt x="5702" y="16694"/>
                    <a:pt x="15776" y="10884"/>
                  </a:cubicBezTo>
                  <a:cubicBezTo>
                    <a:pt x="30041" y="3397"/>
                    <a:pt x="45960" y="-346"/>
                    <a:pt x="62060" y="25"/>
                  </a:cubicBezTo>
                  <a:lnTo>
                    <a:pt x="66812" y="25"/>
                  </a:lnTo>
                  <a:cubicBezTo>
                    <a:pt x="81305" y="301"/>
                    <a:pt x="95532" y="3987"/>
                    <a:pt x="108343" y="10788"/>
                  </a:cubicBezTo>
                  <a:cubicBezTo>
                    <a:pt x="118322" y="16789"/>
                    <a:pt x="124119" y="24123"/>
                    <a:pt x="124119" y="31076"/>
                  </a:cubicBezTo>
                  <a:close/>
                </a:path>
              </a:pathLst>
            </a:custGeom>
            <a:solidFill>
              <a:srgbClr val="28221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8" name="Google Shape;790;p18">
              <a:extLst>
                <a:ext uri="{FF2B5EF4-FFF2-40B4-BE49-F238E27FC236}">
                  <a16:creationId xmlns:a16="http://schemas.microsoft.com/office/drawing/2014/main" id="{C553E5EA-BF43-565E-F375-882959EBA634}"/>
                </a:ext>
              </a:extLst>
            </p:cNvPr>
            <p:cNvSpPr/>
            <p:nvPr/>
          </p:nvSpPr>
          <p:spPr>
            <a:xfrm>
              <a:off x="3467883" y="2886601"/>
              <a:ext cx="114710" cy="61717"/>
            </a:xfrm>
            <a:custGeom>
              <a:avLst/>
              <a:gdLst/>
              <a:ahLst/>
              <a:cxnLst/>
              <a:rect l="l" t="t" r="r" b="b"/>
              <a:pathLst>
                <a:path w="114710" h="61717" extrusionOk="0">
                  <a:moveTo>
                    <a:pt x="114711" y="30906"/>
                  </a:moveTo>
                  <a:cubicBezTo>
                    <a:pt x="114711" y="37859"/>
                    <a:pt x="108913" y="45099"/>
                    <a:pt x="98934" y="50909"/>
                  </a:cubicBezTo>
                  <a:cubicBezTo>
                    <a:pt x="73084" y="65320"/>
                    <a:pt x="41626" y="65320"/>
                    <a:pt x="15776" y="50909"/>
                  </a:cubicBezTo>
                  <a:cubicBezTo>
                    <a:pt x="6272" y="45099"/>
                    <a:pt x="0" y="37859"/>
                    <a:pt x="0" y="30906"/>
                  </a:cubicBezTo>
                  <a:cubicBezTo>
                    <a:pt x="0" y="23953"/>
                    <a:pt x="5797" y="16619"/>
                    <a:pt x="15776" y="10808"/>
                  </a:cubicBezTo>
                  <a:cubicBezTo>
                    <a:pt x="41626" y="-3603"/>
                    <a:pt x="73084" y="-3603"/>
                    <a:pt x="98934" y="10808"/>
                  </a:cubicBezTo>
                  <a:cubicBezTo>
                    <a:pt x="108913" y="16619"/>
                    <a:pt x="114711" y="23953"/>
                    <a:pt x="114711" y="30906"/>
                  </a:cubicBezTo>
                  <a:close/>
                </a:path>
              </a:pathLst>
            </a:custGeom>
            <a:solidFill>
              <a:srgbClr val="FFFFFF">
                <a:alpha val="6669"/>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9" name="Google Shape;791;p18">
              <a:extLst>
                <a:ext uri="{FF2B5EF4-FFF2-40B4-BE49-F238E27FC236}">
                  <a16:creationId xmlns:a16="http://schemas.microsoft.com/office/drawing/2014/main" id="{A6C345F8-7AFB-D9F2-1869-1DDC1F929726}"/>
                </a:ext>
              </a:extLst>
            </p:cNvPr>
            <p:cNvSpPr/>
            <p:nvPr/>
          </p:nvSpPr>
          <p:spPr>
            <a:xfrm>
              <a:off x="3559880" y="2961132"/>
              <a:ext cx="42223" cy="98678"/>
            </a:xfrm>
            <a:custGeom>
              <a:avLst/>
              <a:gdLst/>
              <a:ahLst/>
              <a:cxnLst/>
              <a:rect l="l" t="t" r="r" b="b"/>
              <a:pathLst>
                <a:path w="42223" h="98678" extrusionOk="0">
                  <a:moveTo>
                    <a:pt x="23569" y="9049"/>
                  </a:moveTo>
                  <a:lnTo>
                    <a:pt x="7983" y="0"/>
                  </a:lnTo>
                  <a:lnTo>
                    <a:pt x="285" y="4381"/>
                  </a:lnTo>
                  <a:lnTo>
                    <a:pt x="7983" y="8858"/>
                  </a:lnTo>
                  <a:lnTo>
                    <a:pt x="7983" y="11716"/>
                  </a:lnTo>
                  <a:lnTo>
                    <a:pt x="22619" y="20193"/>
                  </a:lnTo>
                  <a:lnTo>
                    <a:pt x="22144" y="22955"/>
                  </a:lnTo>
                  <a:cubicBezTo>
                    <a:pt x="25689" y="27984"/>
                    <a:pt x="28873" y="33271"/>
                    <a:pt x="31648" y="38767"/>
                  </a:cubicBezTo>
                  <a:lnTo>
                    <a:pt x="32123" y="38290"/>
                  </a:lnTo>
                  <a:lnTo>
                    <a:pt x="32123" y="74962"/>
                  </a:lnTo>
                  <a:cubicBezTo>
                    <a:pt x="32123" y="84487"/>
                    <a:pt x="26516" y="81344"/>
                    <a:pt x="24140" y="79915"/>
                  </a:cubicBezTo>
                  <a:lnTo>
                    <a:pt x="7698" y="70390"/>
                  </a:lnTo>
                  <a:lnTo>
                    <a:pt x="0" y="74771"/>
                  </a:lnTo>
                  <a:lnTo>
                    <a:pt x="7698" y="79248"/>
                  </a:lnTo>
                  <a:lnTo>
                    <a:pt x="7698" y="82105"/>
                  </a:lnTo>
                  <a:lnTo>
                    <a:pt x="24140" y="91630"/>
                  </a:lnTo>
                  <a:cubicBezTo>
                    <a:pt x="25812" y="92631"/>
                    <a:pt x="27599" y="93431"/>
                    <a:pt x="29462" y="94012"/>
                  </a:cubicBezTo>
                  <a:lnTo>
                    <a:pt x="28511" y="98679"/>
                  </a:lnTo>
                  <a:lnTo>
                    <a:pt x="37065" y="93821"/>
                  </a:lnTo>
                  <a:lnTo>
                    <a:pt x="37065" y="93821"/>
                  </a:lnTo>
                  <a:cubicBezTo>
                    <a:pt x="40838" y="90687"/>
                    <a:pt x="42739" y="85830"/>
                    <a:pt x="42102" y="80963"/>
                  </a:cubicBezTo>
                  <a:lnTo>
                    <a:pt x="42102" y="42863"/>
                  </a:lnTo>
                  <a:cubicBezTo>
                    <a:pt x="41408" y="29346"/>
                    <a:pt x="34575" y="16888"/>
                    <a:pt x="23569" y="9049"/>
                  </a:cubicBezTo>
                  <a:close/>
                </a:path>
              </a:pathLst>
            </a:custGeom>
            <a:solidFill>
              <a:srgbClr val="C9883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0" name="Google Shape;792;p18">
              <a:extLst>
                <a:ext uri="{FF2B5EF4-FFF2-40B4-BE49-F238E27FC236}">
                  <a16:creationId xmlns:a16="http://schemas.microsoft.com/office/drawing/2014/main" id="{0B8BB23C-88E3-F29B-8D90-A0CF5848F4B6}"/>
                </a:ext>
              </a:extLst>
            </p:cNvPr>
            <p:cNvSpPr/>
            <p:nvPr/>
          </p:nvSpPr>
          <p:spPr>
            <a:xfrm>
              <a:off x="3560165" y="2965989"/>
              <a:ext cx="34688" cy="94398"/>
            </a:xfrm>
            <a:custGeom>
              <a:avLst/>
              <a:gdLst/>
              <a:ahLst/>
              <a:cxnLst/>
              <a:rect l="l" t="t" r="r" b="b"/>
              <a:pathLst>
                <a:path w="34688" h="94398" extrusionOk="0">
                  <a:moveTo>
                    <a:pt x="16537" y="91535"/>
                  </a:moveTo>
                  <a:lnTo>
                    <a:pt x="0" y="82010"/>
                  </a:lnTo>
                  <a:lnTo>
                    <a:pt x="0" y="70199"/>
                  </a:lnTo>
                  <a:lnTo>
                    <a:pt x="16537" y="79724"/>
                  </a:lnTo>
                  <a:cubicBezTo>
                    <a:pt x="18913" y="81153"/>
                    <a:pt x="24520" y="84391"/>
                    <a:pt x="24520" y="74771"/>
                  </a:cubicBezTo>
                  <a:lnTo>
                    <a:pt x="24520" y="36671"/>
                  </a:lnTo>
                  <a:cubicBezTo>
                    <a:pt x="23874" y="30108"/>
                    <a:pt x="20405" y="24165"/>
                    <a:pt x="15016" y="20383"/>
                  </a:cubicBezTo>
                  <a:lnTo>
                    <a:pt x="0" y="11811"/>
                  </a:lnTo>
                  <a:lnTo>
                    <a:pt x="0" y="0"/>
                  </a:lnTo>
                  <a:lnTo>
                    <a:pt x="15681" y="9525"/>
                  </a:lnTo>
                  <a:cubicBezTo>
                    <a:pt x="26782" y="17173"/>
                    <a:pt x="33776" y="29489"/>
                    <a:pt x="34689" y="42958"/>
                  </a:cubicBezTo>
                  <a:lnTo>
                    <a:pt x="34689" y="81058"/>
                  </a:lnTo>
                  <a:cubicBezTo>
                    <a:pt x="34689" y="90678"/>
                    <a:pt x="29937" y="98965"/>
                    <a:pt x="16537" y="91535"/>
                  </a:cubicBezTo>
                  <a:close/>
                </a:path>
              </a:pathLst>
            </a:custGeom>
            <a:solidFill>
              <a:srgbClr val="E09C3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1" name="Google Shape;793;p18">
              <a:extLst>
                <a:ext uri="{FF2B5EF4-FFF2-40B4-BE49-F238E27FC236}">
                  <a16:creationId xmlns:a16="http://schemas.microsoft.com/office/drawing/2014/main" id="{6D19133B-13B6-13D1-C21D-0566B0E8E34F}"/>
                </a:ext>
              </a:extLst>
            </p:cNvPr>
            <p:cNvSpPr/>
            <p:nvPr/>
          </p:nvSpPr>
          <p:spPr>
            <a:xfrm>
              <a:off x="5618400" y="4515040"/>
              <a:ext cx="756691" cy="437959"/>
            </a:xfrm>
            <a:custGeom>
              <a:avLst/>
              <a:gdLst/>
              <a:ahLst/>
              <a:cxnLst/>
              <a:rect l="l" t="t" r="r" b="b"/>
              <a:pathLst>
                <a:path w="756691" h="437959" extrusionOk="0">
                  <a:moveTo>
                    <a:pt x="756691" y="218980"/>
                  </a:moveTo>
                  <a:cubicBezTo>
                    <a:pt x="756691" y="339919"/>
                    <a:pt x="587300" y="437960"/>
                    <a:pt x="378346" y="437960"/>
                  </a:cubicBezTo>
                  <a:cubicBezTo>
                    <a:pt x="169391" y="437960"/>
                    <a:pt x="0" y="339919"/>
                    <a:pt x="0" y="218980"/>
                  </a:cubicBezTo>
                  <a:cubicBezTo>
                    <a:pt x="0" y="98041"/>
                    <a:pt x="169391" y="0"/>
                    <a:pt x="378346" y="0"/>
                  </a:cubicBezTo>
                  <a:cubicBezTo>
                    <a:pt x="587300" y="0"/>
                    <a:pt x="756691" y="98041"/>
                    <a:pt x="756691" y="218980"/>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2" name="Google Shape;794;p18">
              <a:extLst>
                <a:ext uri="{FF2B5EF4-FFF2-40B4-BE49-F238E27FC236}">
                  <a16:creationId xmlns:a16="http://schemas.microsoft.com/office/drawing/2014/main" id="{82E4FA9C-0B5C-1EB2-1E2D-D68F1AF9EEFE}"/>
                </a:ext>
              </a:extLst>
            </p:cNvPr>
            <p:cNvSpPr/>
            <p:nvPr/>
          </p:nvSpPr>
          <p:spPr>
            <a:xfrm>
              <a:off x="6158405" y="3069812"/>
              <a:ext cx="186021" cy="406050"/>
            </a:xfrm>
            <a:custGeom>
              <a:avLst/>
              <a:gdLst/>
              <a:ahLst/>
              <a:cxnLst/>
              <a:rect l="l" t="t" r="r" b="b"/>
              <a:pathLst>
                <a:path w="186021" h="406050" extrusionOk="0">
                  <a:moveTo>
                    <a:pt x="145028" y="0"/>
                  </a:moveTo>
                  <a:cubicBezTo>
                    <a:pt x="149304" y="38100"/>
                    <a:pt x="194352" y="200882"/>
                    <a:pt x="184659" y="256699"/>
                  </a:cubicBezTo>
                  <a:cubicBezTo>
                    <a:pt x="174965" y="312515"/>
                    <a:pt x="21288" y="406051"/>
                    <a:pt x="21288" y="406051"/>
                  </a:cubicBezTo>
                  <a:lnTo>
                    <a:pt x="0" y="310801"/>
                  </a:lnTo>
                  <a:lnTo>
                    <a:pt x="85534" y="227171"/>
                  </a:lnTo>
                  <a:lnTo>
                    <a:pt x="61965" y="68389"/>
                  </a:ln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3" name="Google Shape;795;p18">
              <a:extLst>
                <a:ext uri="{FF2B5EF4-FFF2-40B4-BE49-F238E27FC236}">
                  <a16:creationId xmlns:a16="http://schemas.microsoft.com/office/drawing/2014/main" id="{6A5BFC2F-9270-E19D-18D9-04B78826BFE5}"/>
                </a:ext>
              </a:extLst>
            </p:cNvPr>
            <p:cNvSpPr/>
            <p:nvPr/>
          </p:nvSpPr>
          <p:spPr>
            <a:xfrm>
              <a:off x="6184541" y="2902850"/>
              <a:ext cx="133813" cy="257894"/>
            </a:xfrm>
            <a:custGeom>
              <a:avLst/>
              <a:gdLst/>
              <a:ahLst/>
              <a:cxnLst/>
              <a:rect l="l" t="t" r="r" b="b"/>
              <a:pathLst>
                <a:path w="133813" h="257894" extrusionOk="0">
                  <a:moveTo>
                    <a:pt x="0" y="6275"/>
                  </a:moveTo>
                  <a:cubicBezTo>
                    <a:pt x="30935" y="-8136"/>
                    <a:pt x="67743" y="3008"/>
                    <a:pt x="85534" y="32183"/>
                  </a:cubicBezTo>
                  <a:cubicBezTo>
                    <a:pt x="108153" y="69712"/>
                    <a:pt x="131627" y="198490"/>
                    <a:pt x="133813" y="220492"/>
                  </a:cubicBezTo>
                  <a:cubicBezTo>
                    <a:pt x="133813" y="220492"/>
                    <a:pt x="102071" y="264403"/>
                    <a:pt x="54457" y="257068"/>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4" name="Google Shape;796;p18">
              <a:extLst>
                <a:ext uri="{FF2B5EF4-FFF2-40B4-BE49-F238E27FC236}">
                  <a16:creationId xmlns:a16="http://schemas.microsoft.com/office/drawing/2014/main" id="{0E565405-3A86-138A-A58F-E0539DCC0A52}"/>
                </a:ext>
              </a:extLst>
            </p:cNvPr>
            <p:cNvSpPr/>
            <p:nvPr/>
          </p:nvSpPr>
          <p:spPr>
            <a:xfrm>
              <a:off x="5735029" y="4688404"/>
              <a:ext cx="288490" cy="162715"/>
            </a:xfrm>
            <a:custGeom>
              <a:avLst/>
              <a:gdLst/>
              <a:ahLst/>
              <a:cxnLst/>
              <a:rect l="l" t="t" r="r" b="b"/>
              <a:pathLst>
                <a:path w="288490" h="162715" extrusionOk="0">
                  <a:moveTo>
                    <a:pt x="273882" y="39044"/>
                  </a:moveTo>
                  <a:cubicBezTo>
                    <a:pt x="240419" y="48340"/>
                    <a:pt x="204647" y="43997"/>
                    <a:pt x="174377" y="26947"/>
                  </a:cubicBezTo>
                  <a:cubicBezTo>
                    <a:pt x="150428" y="27709"/>
                    <a:pt x="20321" y="-28108"/>
                    <a:pt x="2644" y="18756"/>
                  </a:cubicBezTo>
                  <a:cubicBezTo>
                    <a:pt x="-12847" y="59808"/>
                    <a:pt x="43510" y="97813"/>
                    <a:pt x="73637" y="105147"/>
                  </a:cubicBezTo>
                  <a:cubicBezTo>
                    <a:pt x="139308" y="121054"/>
                    <a:pt x="187683" y="153915"/>
                    <a:pt x="214293" y="159440"/>
                  </a:cubicBezTo>
                  <a:cubicBezTo>
                    <a:pt x="233966" y="163631"/>
                    <a:pt x="259436" y="166393"/>
                    <a:pt x="275118" y="150867"/>
                  </a:cubicBezTo>
                  <a:cubicBezTo>
                    <a:pt x="293935" y="132293"/>
                    <a:pt x="292319" y="63523"/>
                    <a:pt x="273882" y="39044"/>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5" name="Google Shape;797;p18">
              <a:extLst>
                <a:ext uri="{FF2B5EF4-FFF2-40B4-BE49-F238E27FC236}">
                  <a16:creationId xmlns:a16="http://schemas.microsoft.com/office/drawing/2014/main" id="{BB65AB8C-0D00-7061-6B6C-1AF7C554489B}"/>
                </a:ext>
              </a:extLst>
            </p:cNvPr>
            <p:cNvSpPr/>
            <p:nvPr/>
          </p:nvSpPr>
          <p:spPr>
            <a:xfrm>
              <a:off x="5735111" y="4715446"/>
              <a:ext cx="283683" cy="135768"/>
            </a:xfrm>
            <a:custGeom>
              <a:avLst/>
              <a:gdLst/>
              <a:ahLst/>
              <a:cxnLst/>
              <a:rect l="l" t="t" r="r" b="b"/>
              <a:pathLst>
                <a:path w="283683" h="135768" extrusionOk="0">
                  <a:moveTo>
                    <a:pt x="214211" y="121063"/>
                  </a:moveTo>
                  <a:cubicBezTo>
                    <a:pt x="187885" y="115538"/>
                    <a:pt x="139226" y="82963"/>
                    <a:pt x="73555" y="66675"/>
                  </a:cubicBezTo>
                  <a:cubicBezTo>
                    <a:pt x="48275" y="60579"/>
                    <a:pt x="4843" y="32861"/>
                    <a:pt x="471" y="0"/>
                  </a:cubicBezTo>
                  <a:cubicBezTo>
                    <a:pt x="-5422" y="38100"/>
                    <a:pt x="45424" y="71342"/>
                    <a:pt x="73555" y="78200"/>
                  </a:cubicBezTo>
                  <a:cubicBezTo>
                    <a:pt x="139226" y="94107"/>
                    <a:pt x="187600" y="126968"/>
                    <a:pt x="214211" y="132493"/>
                  </a:cubicBezTo>
                  <a:cubicBezTo>
                    <a:pt x="233884" y="136684"/>
                    <a:pt x="259354" y="139446"/>
                    <a:pt x="275035" y="123920"/>
                  </a:cubicBezTo>
                  <a:cubicBezTo>
                    <a:pt x="279074" y="119415"/>
                    <a:pt x="282040" y="114033"/>
                    <a:pt x="283684" y="108204"/>
                  </a:cubicBezTo>
                  <a:cubicBezTo>
                    <a:pt x="263859" y="123254"/>
                    <a:pt x="238094" y="128026"/>
                    <a:pt x="214211" y="12106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6" name="Google Shape;798;p18">
              <a:extLst>
                <a:ext uri="{FF2B5EF4-FFF2-40B4-BE49-F238E27FC236}">
                  <a16:creationId xmlns:a16="http://schemas.microsoft.com/office/drawing/2014/main" id="{A262E8D2-0967-F427-BD48-A82646BBACE9}"/>
                </a:ext>
              </a:extLst>
            </p:cNvPr>
            <p:cNvSpPr/>
            <p:nvPr/>
          </p:nvSpPr>
          <p:spPr>
            <a:xfrm>
              <a:off x="5946488" y="4593442"/>
              <a:ext cx="288134" cy="162731"/>
            </a:xfrm>
            <a:custGeom>
              <a:avLst/>
              <a:gdLst/>
              <a:ahLst/>
              <a:cxnLst/>
              <a:rect l="l" t="t" r="r" b="b"/>
              <a:pathLst>
                <a:path w="288134" h="162731" extrusionOk="0">
                  <a:moveTo>
                    <a:pt x="273882" y="39041"/>
                  </a:moveTo>
                  <a:cubicBezTo>
                    <a:pt x="240429" y="48319"/>
                    <a:pt x="204675" y="44004"/>
                    <a:pt x="174377" y="27040"/>
                  </a:cubicBezTo>
                  <a:cubicBezTo>
                    <a:pt x="150428" y="27707"/>
                    <a:pt x="20321" y="-28110"/>
                    <a:pt x="2644" y="18753"/>
                  </a:cubicBezTo>
                  <a:cubicBezTo>
                    <a:pt x="-12847" y="59806"/>
                    <a:pt x="43510" y="97810"/>
                    <a:pt x="73637" y="105145"/>
                  </a:cubicBezTo>
                  <a:cubicBezTo>
                    <a:pt x="139308" y="121051"/>
                    <a:pt x="187683" y="153913"/>
                    <a:pt x="214293" y="159533"/>
                  </a:cubicBezTo>
                  <a:cubicBezTo>
                    <a:pt x="234061" y="163628"/>
                    <a:pt x="259436" y="166391"/>
                    <a:pt x="275118" y="150865"/>
                  </a:cubicBezTo>
                  <a:cubicBezTo>
                    <a:pt x="293460" y="132291"/>
                    <a:pt x="291844" y="63521"/>
                    <a:pt x="273882" y="39041"/>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7" name="Google Shape;799;p18">
              <a:extLst>
                <a:ext uri="{FF2B5EF4-FFF2-40B4-BE49-F238E27FC236}">
                  <a16:creationId xmlns:a16="http://schemas.microsoft.com/office/drawing/2014/main" id="{2CDDF1DC-C0A1-AC4D-52B9-A1910D683452}"/>
                </a:ext>
              </a:extLst>
            </p:cNvPr>
            <p:cNvSpPr/>
            <p:nvPr/>
          </p:nvSpPr>
          <p:spPr>
            <a:xfrm>
              <a:off x="5946095" y="4620482"/>
              <a:ext cx="283683" cy="135691"/>
            </a:xfrm>
            <a:custGeom>
              <a:avLst/>
              <a:gdLst/>
              <a:ahLst/>
              <a:cxnLst/>
              <a:rect l="l" t="t" r="r" b="b"/>
              <a:pathLst>
                <a:path w="283683" h="135691" extrusionOk="0">
                  <a:moveTo>
                    <a:pt x="214211" y="121063"/>
                  </a:moveTo>
                  <a:cubicBezTo>
                    <a:pt x="187885" y="115538"/>
                    <a:pt x="139226" y="82963"/>
                    <a:pt x="73555" y="66675"/>
                  </a:cubicBezTo>
                  <a:cubicBezTo>
                    <a:pt x="48275" y="60579"/>
                    <a:pt x="4842" y="32956"/>
                    <a:pt x="471" y="0"/>
                  </a:cubicBezTo>
                  <a:cubicBezTo>
                    <a:pt x="-5422" y="38100"/>
                    <a:pt x="45424" y="71247"/>
                    <a:pt x="73555" y="78105"/>
                  </a:cubicBezTo>
                  <a:cubicBezTo>
                    <a:pt x="139226" y="94012"/>
                    <a:pt x="187600" y="126873"/>
                    <a:pt x="214211" y="132493"/>
                  </a:cubicBezTo>
                  <a:cubicBezTo>
                    <a:pt x="233979" y="136588"/>
                    <a:pt x="259354" y="139351"/>
                    <a:pt x="275035" y="123825"/>
                  </a:cubicBezTo>
                  <a:cubicBezTo>
                    <a:pt x="279074" y="119320"/>
                    <a:pt x="282039" y="113938"/>
                    <a:pt x="283683" y="108109"/>
                  </a:cubicBezTo>
                  <a:cubicBezTo>
                    <a:pt x="263868" y="123187"/>
                    <a:pt x="238113" y="127997"/>
                    <a:pt x="214211" y="12106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8" name="Google Shape;800;p18">
              <a:extLst>
                <a:ext uri="{FF2B5EF4-FFF2-40B4-BE49-F238E27FC236}">
                  <a16:creationId xmlns:a16="http://schemas.microsoft.com/office/drawing/2014/main" id="{462777F3-ABFA-BD49-13EC-9D9561F901A3}"/>
                </a:ext>
              </a:extLst>
            </p:cNvPr>
            <p:cNvSpPr/>
            <p:nvPr/>
          </p:nvSpPr>
          <p:spPr>
            <a:xfrm>
              <a:off x="5812467" y="3540156"/>
              <a:ext cx="422006" cy="1193603"/>
            </a:xfrm>
            <a:custGeom>
              <a:avLst/>
              <a:gdLst/>
              <a:ahLst/>
              <a:cxnLst/>
              <a:rect l="l" t="t" r="r" b="b"/>
              <a:pathLst>
                <a:path w="422006" h="1193603" extrusionOk="0">
                  <a:moveTo>
                    <a:pt x="409993" y="738092"/>
                  </a:moveTo>
                  <a:cubicBezTo>
                    <a:pt x="404434" y="689638"/>
                    <a:pt x="394379" y="641804"/>
                    <a:pt x="379961" y="595217"/>
                  </a:cubicBezTo>
                  <a:cubicBezTo>
                    <a:pt x="379961" y="595217"/>
                    <a:pt x="388990" y="471964"/>
                    <a:pt x="393457" y="355092"/>
                  </a:cubicBezTo>
                  <a:cubicBezTo>
                    <a:pt x="398589" y="222504"/>
                    <a:pt x="444397" y="105823"/>
                    <a:pt x="408188" y="0"/>
                  </a:cubicBezTo>
                  <a:lnTo>
                    <a:pt x="0" y="90964"/>
                  </a:lnTo>
                  <a:cubicBezTo>
                    <a:pt x="0" y="90964"/>
                    <a:pt x="24710" y="619601"/>
                    <a:pt x="30222" y="683609"/>
                  </a:cubicBezTo>
                  <a:cubicBezTo>
                    <a:pt x="33216" y="733349"/>
                    <a:pt x="39308" y="782841"/>
                    <a:pt x="48469" y="831818"/>
                  </a:cubicBezTo>
                  <a:cubicBezTo>
                    <a:pt x="67477" y="934402"/>
                    <a:pt x="97414" y="1178528"/>
                    <a:pt x="97414" y="1178528"/>
                  </a:cubicBezTo>
                  <a:cubicBezTo>
                    <a:pt x="140561" y="1203674"/>
                    <a:pt x="197204" y="1189768"/>
                    <a:pt x="197204" y="1189768"/>
                  </a:cubicBezTo>
                  <a:cubicBezTo>
                    <a:pt x="197204" y="1189768"/>
                    <a:pt x="194163" y="881063"/>
                    <a:pt x="191311" y="807148"/>
                  </a:cubicBezTo>
                  <a:cubicBezTo>
                    <a:pt x="187985" y="716851"/>
                    <a:pt x="185229" y="723709"/>
                    <a:pt x="185229" y="723709"/>
                  </a:cubicBezTo>
                  <a:lnTo>
                    <a:pt x="198819" y="499110"/>
                  </a:lnTo>
                  <a:lnTo>
                    <a:pt x="207658" y="387286"/>
                  </a:lnTo>
                  <a:cubicBezTo>
                    <a:pt x="207658" y="387286"/>
                    <a:pt x="218967" y="469392"/>
                    <a:pt x="226665" y="542734"/>
                  </a:cubicBezTo>
                  <a:cubicBezTo>
                    <a:pt x="233033" y="606647"/>
                    <a:pt x="248429" y="664464"/>
                    <a:pt x="265631" y="783526"/>
                  </a:cubicBezTo>
                  <a:cubicBezTo>
                    <a:pt x="280552" y="886777"/>
                    <a:pt x="304787" y="1094232"/>
                    <a:pt x="304787" y="1094232"/>
                  </a:cubicBezTo>
                  <a:cubicBezTo>
                    <a:pt x="347934" y="1119473"/>
                    <a:pt x="406572" y="1098518"/>
                    <a:pt x="406572" y="1098518"/>
                  </a:cubicBezTo>
                  <a:cubicBezTo>
                    <a:pt x="406572" y="1098518"/>
                    <a:pt x="421683" y="827627"/>
                    <a:pt x="409993" y="738092"/>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9" name="Google Shape;801;p18">
              <a:extLst>
                <a:ext uri="{FF2B5EF4-FFF2-40B4-BE49-F238E27FC236}">
                  <a16:creationId xmlns:a16="http://schemas.microsoft.com/office/drawing/2014/main" id="{AD6941EA-ADEF-F11D-4F97-27BC6390088B}"/>
                </a:ext>
              </a:extLst>
            </p:cNvPr>
            <p:cNvSpPr/>
            <p:nvPr/>
          </p:nvSpPr>
          <p:spPr>
            <a:xfrm>
              <a:off x="5874419" y="2560474"/>
              <a:ext cx="305952" cy="491697"/>
            </a:xfrm>
            <a:custGeom>
              <a:avLst/>
              <a:gdLst/>
              <a:ahLst/>
              <a:cxnLst/>
              <a:rect l="l" t="t" r="r" b="b"/>
              <a:pathLst>
                <a:path w="305952" h="491697" extrusionOk="0">
                  <a:moveTo>
                    <a:pt x="288928" y="350842"/>
                  </a:moveTo>
                  <a:cubicBezTo>
                    <a:pt x="257851" y="352366"/>
                    <a:pt x="234756" y="360367"/>
                    <a:pt x="230860" y="350842"/>
                  </a:cubicBezTo>
                  <a:cubicBezTo>
                    <a:pt x="227496" y="334783"/>
                    <a:pt x="225120" y="318523"/>
                    <a:pt x="223732" y="302169"/>
                  </a:cubicBezTo>
                  <a:cubicBezTo>
                    <a:pt x="227343" y="293120"/>
                    <a:pt x="230385" y="283119"/>
                    <a:pt x="230385" y="283119"/>
                  </a:cubicBezTo>
                  <a:cubicBezTo>
                    <a:pt x="269445" y="259021"/>
                    <a:pt x="281800" y="216444"/>
                    <a:pt x="286932" y="167486"/>
                  </a:cubicBezTo>
                  <a:cubicBezTo>
                    <a:pt x="295676" y="83285"/>
                    <a:pt x="250248" y="9656"/>
                    <a:pt x="166329" y="798"/>
                  </a:cubicBezTo>
                  <a:cubicBezTo>
                    <a:pt x="87353" y="-7393"/>
                    <a:pt x="29285" y="48423"/>
                    <a:pt x="13793" y="124623"/>
                  </a:cubicBezTo>
                  <a:cubicBezTo>
                    <a:pt x="5430" y="162723"/>
                    <a:pt x="-11201" y="233589"/>
                    <a:pt x="11323" y="296073"/>
                  </a:cubicBezTo>
                  <a:cubicBezTo>
                    <a:pt x="23867" y="330744"/>
                    <a:pt x="39834" y="358271"/>
                    <a:pt x="56180" y="363605"/>
                  </a:cubicBezTo>
                  <a:cubicBezTo>
                    <a:pt x="71833" y="363205"/>
                    <a:pt x="87448" y="361834"/>
                    <a:pt x="102939" y="359510"/>
                  </a:cubicBezTo>
                  <a:lnTo>
                    <a:pt x="102939" y="359510"/>
                  </a:lnTo>
                  <a:cubicBezTo>
                    <a:pt x="102939" y="359510"/>
                    <a:pt x="107121" y="382941"/>
                    <a:pt x="110067" y="397610"/>
                  </a:cubicBezTo>
                  <a:cubicBezTo>
                    <a:pt x="113013" y="412278"/>
                    <a:pt x="111777" y="420565"/>
                    <a:pt x="82031" y="438948"/>
                  </a:cubicBezTo>
                  <a:cubicBezTo>
                    <a:pt x="52284" y="457331"/>
                    <a:pt x="127079" y="495241"/>
                    <a:pt x="176023" y="491431"/>
                  </a:cubicBezTo>
                  <a:cubicBezTo>
                    <a:pt x="224968" y="487621"/>
                    <a:pt x="279424" y="458951"/>
                    <a:pt x="294440" y="426851"/>
                  </a:cubicBezTo>
                  <a:cubicBezTo>
                    <a:pt x="311262" y="391514"/>
                    <a:pt x="309837" y="349794"/>
                    <a:pt x="288928" y="350842"/>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0" name="Google Shape;802;p18">
              <a:extLst>
                <a:ext uri="{FF2B5EF4-FFF2-40B4-BE49-F238E27FC236}">
                  <a16:creationId xmlns:a16="http://schemas.microsoft.com/office/drawing/2014/main" id="{6D370D87-F4A1-70E3-6751-475E91023215}"/>
                </a:ext>
              </a:extLst>
            </p:cNvPr>
            <p:cNvSpPr/>
            <p:nvPr/>
          </p:nvSpPr>
          <p:spPr>
            <a:xfrm>
              <a:off x="5809360" y="2908700"/>
              <a:ext cx="471048" cy="781597"/>
            </a:xfrm>
            <a:custGeom>
              <a:avLst/>
              <a:gdLst/>
              <a:ahLst/>
              <a:cxnLst/>
              <a:rect l="l" t="t" r="r" b="b"/>
              <a:pathLst>
                <a:path w="471048" h="781597" extrusionOk="0">
                  <a:moveTo>
                    <a:pt x="308559" y="7283"/>
                  </a:moveTo>
                  <a:cubicBezTo>
                    <a:pt x="317113" y="28715"/>
                    <a:pt x="295254" y="54908"/>
                    <a:pt x="236901" y="73482"/>
                  </a:cubicBezTo>
                  <a:cubicBezTo>
                    <a:pt x="178547" y="92056"/>
                    <a:pt x="173225" y="68243"/>
                    <a:pt x="173225" y="68243"/>
                  </a:cubicBezTo>
                  <a:cubicBezTo>
                    <a:pt x="173225" y="68243"/>
                    <a:pt x="87691" y="107296"/>
                    <a:pt x="59750" y="126822"/>
                  </a:cubicBezTo>
                  <a:cubicBezTo>
                    <a:pt x="24776" y="151396"/>
                    <a:pt x="9190" y="222072"/>
                    <a:pt x="4438" y="342373"/>
                  </a:cubicBezTo>
                  <a:cubicBezTo>
                    <a:pt x="-979" y="481152"/>
                    <a:pt x="-1454" y="686987"/>
                    <a:pt x="3107" y="722516"/>
                  </a:cubicBezTo>
                  <a:cubicBezTo>
                    <a:pt x="3107" y="722516"/>
                    <a:pt x="68589" y="787952"/>
                    <a:pt x="152412" y="781094"/>
                  </a:cubicBezTo>
                  <a:cubicBezTo>
                    <a:pt x="236235" y="774236"/>
                    <a:pt x="377272" y="699846"/>
                    <a:pt x="411485" y="642410"/>
                  </a:cubicBezTo>
                  <a:cubicBezTo>
                    <a:pt x="410535" y="520776"/>
                    <a:pt x="396279" y="500964"/>
                    <a:pt x="415952" y="430860"/>
                  </a:cubicBezTo>
                  <a:cubicBezTo>
                    <a:pt x="461000" y="270364"/>
                    <a:pt x="484664" y="204641"/>
                    <a:pt x="462806" y="97961"/>
                  </a:cubicBezTo>
                  <a:cubicBezTo>
                    <a:pt x="444748" y="10045"/>
                    <a:pt x="419469" y="-813"/>
                    <a:pt x="384875" y="44"/>
                  </a:cubicBezTo>
                  <a:cubicBezTo>
                    <a:pt x="359329" y="1092"/>
                    <a:pt x="333849" y="3511"/>
                    <a:pt x="308559" y="7283"/>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1" name="Google Shape;803;p18">
              <a:extLst>
                <a:ext uri="{FF2B5EF4-FFF2-40B4-BE49-F238E27FC236}">
                  <a16:creationId xmlns:a16="http://schemas.microsoft.com/office/drawing/2014/main" id="{148864D6-98DF-D5B5-7307-71C946996850}"/>
                </a:ext>
              </a:extLst>
            </p:cNvPr>
            <p:cNvSpPr/>
            <p:nvPr/>
          </p:nvSpPr>
          <p:spPr>
            <a:xfrm>
              <a:off x="5348856" y="3006224"/>
              <a:ext cx="597933" cy="466333"/>
            </a:xfrm>
            <a:custGeom>
              <a:avLst/>
              <a:gdLst/>
              <a:ahLst/>
              <a:cxnLst/>
              <a:rect l="l" t="t" r="r" b="b"/>
              <a:pathLst>
                <a:path w="597933" h="466333" extrusionOk="0">
                  <a:moveTo>
                    <a:pt x="333219" y="359529"/>
                  </a:moveTo>
                  <a:cubicBezTo>
                    <a:pt x="402027" y="376960"/>
                    <a:pt x="418183" y="333431"/>
                    <a:pt x="427212" y="297522"/>
                  </a:cubicBezTo>
                  <a:cubicBezTo>
                    <a:pt x="449070" y="210368"/>
                    <a:pt x="460855" y="131691"/>
                    <a:pt x="477202" y="82161"/>
                  </a:cubicBezTo>
                  <a:cubicBezTo>
                    <a:pt x="496209" y="23868"/>
                    <a:pt x="516547" y="14629"/>
                    <a:pt x="544773" y="3199"/>
                  </a:cubicBezTo>
                  <a:cubicBezTo>
                    <a:pt x="578037" y="-10136"/>
                    <a:pt x="606548" y="17963"/>
                    <a:pt x="595524" y="92258"/>
                  </a:cubicBezTo>
                  <a:cubicBezTo>
                    <a:pt x="582408" y="180078"/>
                    <a:pt x="565302" y="241705"/>
                    <a:pt x="532513" y="345623"/>
                  </a:cubicBezTo>
                  <a:cubicBezTo>
                    <a:pt x="523960" y="372769"/>
                    <a:pt x="504763" y="420966"/>
                    <a:pt x="476061" y="444302"/>
                  </a:cubicBezTo>
                  <a:cubicBezTo>
                    <a:pt x="440517" y="472877"/>
                    <a:pt x="387106" y="471829"/>
                    <a:pt x="306228" y="451636"/>
                  </a:cubicBezTo>
                  <a:cubicBezTo>
                    <a:pt x="271730" y="443064"/>
                    <a:pt x="233905" y="422394"/>
                    <a:pt x="168708" y="391915"/>
                  </a:cubicBezTo>
                  <a:cubicBezTo>
                    <a:pt x="151222" y="383723"/>
                    <a:pt x="137536" y="378294"/>
                    <a:pt x="103988" y="362577"/>
                  </a:cubicBezTo>
                  <a:cubicBezTo>
                    <a:pt x="70439" y="346861"/>
                    <a:pt x="35370" y="320667"/>
                    <a:pt x="17789" y="295141"/>
                  </a:cubicBezTo>
                  <a:cubicBezTo>
                    <a:pt x="207" y="269614"/>
                    <a:pt x="-2169" y="257041"/>
                    <a:pt x="1442" y="251707"/>
                  </a:cubicBezTo>
                  <a:cubicBezTo>
                    <a:pt x="5909" y="244372"/>
                    <a:pt x="13892" y="245991"/>
                    <a:pt x="23301" y="256755"/>
                  </a:cubicBezTo>
                  <a:cubicBezTo>
                    <a:pt x="36872" y="274966"/>
                    <a:pt x="53646" y="290521"/>
                    <a:pt x="72815" y="302665"/>
                  </a:cubicBezTo>
                  <a:cubicBezTo>
                    <a:pt x="72815" y="302665"/>
                    <a:pt x="51052" y="280186"/>
                    <a:pt x="39267" y="265613"/>
                  </a:cubicBezTo>
                  <a:cubicBezTo>
                    <a:pt x="28727" y="252611"/>
                    <a:pt x="19974" y="238267"/>
                    <a:pt x="13227" y="222941"/>
                  </a:cubicBezTo>
                  <a:cubicBezTo>
                    <a:pt x="7049" y="208082"/>
                    <a:pt x="19879" y="187889"/>
                    <a:pt x="29573" y="198462"/>
                  </a:cubicBezTo>
                  <a:cubicBezTo>
                    <a:pt x="39267" y="209034"/>
                    <a:pt x="44019" y="219893"/>
                    <a:pt x="61791" y="241229"/>
                  </a:cubicBezTo>
                  <a:cubicBezTo>
                    <a:pt x="71124" y="252649"/>
                    <a:pt x="81816" y="262889"/>
                    <a:pt x="93629" y="271709"/>
                  </a:cubicBezTo>
                  <a:cubicBezTo>
                    <a:pt x="82595" y="256641"/>
                    <a:pt x="72777" y="240714"/>
                    <a:pt x="64262" y="224084"/>
                  </a:cubicBezTo>
                  <a:cubicBezTo>
                    <a:pt x="56649" y="211158"/>
                    <a:pt x="52924" y="196309"/>
                    <a:pt x="53523" y="181317"/>
                  </a:cubicBezTo>
                  <a:cubicBezTo>
                    <a:pt x="53998" y="173506"/>
                    <a:pt x="65022" y="164267"/>
                    <a:pt x="75286" y="179031"/>
                  </a:cubicBezTo>
                  <a:cubicBezTo>
                    <a:pt x="84790" y="192270"/>
                    <a:pt x="90682" y="213035"/>
                    <a:pt x="112256" y="235609"/>
                  </a:cubicBezTo>
                  <a:cubicBezTo>
                    <a:pt x="127937" y="251897"/>
                    <a:pt x="141338" y="261327"/>
                    <a:pt x="141718" y="256755"/>
                  </a:cubicBezTo>
                  <a:cubicBezTo>
                    <a:pt x="142098" y="252183"/>
                    <a:pt x="132214" y="243324"/>
                    <a:pt x="126607" y="224274"/>
                  </a:cubicBezTo>
                  <a:cubicBezTo>
                    <a:pt x="121000" y="205224"/>
                    <a:pt x="126607" y="185127"/>
                    <a:pt x="137156" y="182936"/>
                  </a:cubicBezTo>
                  <a:cubicBezTo>
                    <a:pt x="147705" y="180745"/>
                    <a:pt x="145614" y="181317"/>
                    <a:pt x="153978" y="199128"/>
                  </a:cubicBezTo>
                  <a:cubicBezTo>
                    <a:pt x="162341" y="216940"/>
                    <a:pt x="175361" y="230085"/>
                    <a:pt x="185245" y="256278"/>
                  </a:cubicBezTo>
                  <a:cubicBezTo>
                    <a:pt x="190634" y="274624"/>
                    <a:pt x="200423" y="291369"/>
                    <a:pt x="213757" y="305047"/>
                  </a:cubicBezTo>
                  <a:cubicBezTo>
                    <a:pt x="230483" y="323144"/>
                    <a:pt x="267833" y="343051"/>
                    <a:pt x="333219" y="359529"/>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2" name="Google Shape;804;p18">
              <a:extLst>
                <a:ext uri="{FF2B5EF4-FFF2-40B4-BE49-F238E27FC236}">
                  <a16:creationId xmlns:a16="http://schemas.microsoft.com/office/drawing/2014/main" id="{1423BB5F-8339-97E6-280A-7BC3740289A5}"/>
                </a:ext>
              </a:extLst>
            </p:cNvPr>
            <p:cNvSpPr/>
            <p:nvPr/>
          </p:nvSpPr>
          <p:spPr>
            <a:xfrm>
              <a:off x="5786047" y="2996305"/>
              <a:ext cx="182011" cy="266828"/>
            </a:xfrm>
            <a:custGeom>
              <a:avLst/>
              <a:gdLst/>
              <a:ahLst/>
              <a:cxnLst/>
              <a:rect l="l" t="t" r="r" b="b"/>
              <a:pathLst>
                <a:path w="182011" h="266828" extrusionOk="0">
                  <a:moveTo>
                    <a:pt x="133053" y="1213"/>
                  </a:moveTo>
                  <a:cubicBezTo>
                    <a:pt x="87150" y="-5550"/>
                    <a:pt x="54742" y="15119"/>
                    <a:pt x="34404" y="84937"/>
                  </a:cubicBezTo>
                  <a:cubicBezTo>
                    <a:pt x="14066" y="154755"/>
                    <a:pt x="0" y="211905"/>
                    <a:pt x="0" y="211905"/>
                  </a:cubicBezTo>
                  <a:cubicBezTo>
                    <a:pt x="18143" y="238194"/>
                    <a:pt x="45666" y="256502"/>
                    <a:pt x="76886" y="263055"/>
                  </a:cubicBezTo>
                  <a:cubicBezTo>
                    <a:pt x="131818" y="276390"/>
                    <a:pt x="151586" y="250101"/>
                    <a:pt x="151586" y="250101"/>
                  </a:cubicBezTo>
                  <a:cubicBezTo>
                    <a:pt x="151586" y="250101"/>
                    <a:pt x="166886" y="177044"/>
                    <a:pt x="176390" y="127323"/>
                  </a:cubicBezTo>
                  <a:cubicBezTo>
                    <a:pt x="185894" y="77603"/>
                    <a:pt x="189886" y="9594"/>
                    <a:pt x="133053" y="1213"/>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3" name="Google Shape;805;p18">
              <a:extLst>
                <a:ext uri="{FF2B5EF4-FFF2-40B4-BE49-F238E27FC236}">
                  <a16:creationId xmlns:a16="http://schemas.microsoft.com/office/drawing/2014/main" id="{AD7A2CC6-763B-EACD-9E69-D49D92FAF125}"/>
                </a:ext>
              </a:extLst>
            </p:cNvPr>
            <p:cNvSpPr/>
            <p:nvPr/>
          </p:nvSpPr>
          <p:spPr>
            <a:xfrm>
              <a:off x="5873666" y="2538911"/>
              <a:ext cx="296973" cy="328330"/>
            </a:xfrm>
            <a:custGeom>
              <a:avLst/>
              <a:gdLst/>
              <a:ahLst/>
              <a:cxnLst/>
              <a:rect l="l" t="t" r="r" b="b"/>
              <a:pathLst>
                <a:path w="296973" h="328330" extrusionOk="0">
                  <a:moveTo>
                    <a:pt x="16733" y="135613"/>
                  </a:moveTo>
                  <a:cubicBezTo>
                    <a:pt x="16733" y="135613"/>
                    <a:pt x="-55876" y="25123"/>
                    <a:pt x="101411" y="2263"/>
                  </a:cubicBezTo>
                  <a:cubicBezTo>
                    <a:pt x="214791" y="-13930"/>
                    <a:pt x="287686" y="59413"/>
                    <a:pt x="296049" y="138280"/>
                  </a:cubicBezTo>
                  <a:cubicBezTo>
                    <a:pt x="304127" y="214003"/>
                    <a:pt x="257558" y="292585"/>
                    <a:pt x="224010" y="323827"/>
                  </a:cubicBezTo>
                  <a:cubicBezTo>
                    <a:pt x="207664" y="329637"/>
                    <a:pt x="172309" y="333352"/>
                    <a:pt x="126026" y="311920"/>
                  </a:cubicBezTo>
                  <a:cubicBezTo>
                    <a:pt x="124144" y="291308"/>
                    <a:pt x="123413" y="270611"/>
                    <a:pt x="123840" y="249913"/>
                  </a:cubicBezTo>
                  <a:cubicBezTo>
                    <a:pt x="123840" y="249913"/>
                    <a:pt x="179152" y="133612"/>
                    <a:pt x="16733" y="135613"/>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240" name="Google Shape;806;p18">
              <a:extLst>
                <a:ext uri="{FF2B5EF4-FFF2-40B4-BE49-F238E27FC236}">
                  <a16:creationId xmlns:a16="http://schemas.microsoft.com/office/drawing/2014/main" id="{B3E03351-5812-38B0-C8CA-9CFCE0A1A806}"/>
                </a:ext>
              </a:extLst>
            </p:cNvPr>
            <p:cNvSpPr/>
            <p:nvPr/>
          </p:nvSpPr>
          <p:spPr>
            <a:xfrm>
              <a:off x="4255557" y="1955958"/>
              <a:ext cx="334153" cy="334898"/>
            </a:xfrm>
            <a:custGeom>
              <a:avLst/>
              <a:gdLst/>
              <a:ahLst/>
              <a:cxnLst/>
              <a:rect l="l" t="t" r="r" b="b"/>
              <a:pathLst>
                <a:path w="334153" h="334898" extrusionOk="0">
                  <a:moveTo>
                    <a:pt x="334153" y="167449"/>
                  </a:moveTo>
                  <a:cubicBezTo>
                    <a:pt x="334153" y="259929"/>
                    <a:pt x="259351" y="334899"/>
                    <a:pt x="167077" y="334899"/>
                  </a:cubicBezTo>
                  <a:cubicBezTo>
                    <a:pt x="74803" y="334899"/>
                    <a:pt x="0" y="259929"/>
                    <a:pt x="0" y="167449"/>
                  </a:cubicBezTo>
                  <a:cubicBezTo>
                    <a:pt x="0" y="74970"/>
                    <a:pt x="74803" y="0"/>
                    <a:pt x="167077" y="0"/>
                  </a:cubicBezTo>
                  <a:cubicBezTo>
                    <a:pt x="259351" y="0"/>
                    <a:pt x="334153" y="74970"/>
                    <a:pt x="334153" y="167449"/>
                  </a:cubicBezTo>
                  <a:close/>
                </a:path>
              </a:pathLst>
            </a:custGeom>
            <a:solidFill>
              <a:srgbClr val="3D348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241" name="Google Shape;807;p18">
              <a:extLst>
                <a:ext uri="{FF2B5EF4-FFF2-40B4-BE49-F238E27FC236}">
                  <a16:creationId xmlns:a16="http://schemas.microsoft.com/office/drawing/2014/main" id="{CB23DFF7-B07F-A02C-8E18-2176B332BF9D}"/>
                </a:ext>
              </a:extLst>
            </p:cNvPr>
            <p:cNvSpPr/>
            <p:nvPr/>
          </p:nvSpPr>
          <p:spPr>
            <a:xfrm>
              <a:off x="4197204" y="1948719"/>
              <a:ext cx="450859" cy="225075"/>
            </a:xfrm>
            <a:custGeom>
              <a:avLst/>
              <a:gdLst/>
              <a:ahLst/>
              <a:cxnLst/>
              <a:rect l="l" t="t" r="r" b="b"/>
              <a:pathLst>
                <a:path w="450859" h="225075" extrusionOk="0">
                  <a:moveTo>
                    <a:pt x="225430" y="225076"/>
                  </a:moveTo>
                  <a:cubicBezTo>
                    <a:pt x="162040" y="225076"/>
                    <a:pt x="100645" y="210598"/>
                    <a:pt x="57023" y="185357"/>
                  </a:cubicBezTo>
                  <a:cubicBezTo>
                    <a:pt x="20623" y="164306"/>
                    <a:pt x="0" y="137732"/>
                    <a:pt x="0" y="112586"/>
                  </a:cubicBezTo>
                  <a:cubicBezTo>
                    <a:pt x="0" y="87440"/>
                    <a:pt x="20908" y="60865"/>
                    <a:pt x="57023" y="39719"/>
                  </a:cubicBezTo>
                  <a:cubicBezTo>
                    <a:pt x="100645" y="14478"/>
                    <a:pt x="161564" y="0"/>
                    <a:pt x="225430" y="0"/>
                  </a:cubicBezTo>
                  <a:cubicBezTo>
                    <a:pt x="289295" y="0"/>
                    <a:pt x="350120" y="14478"/>
                    <a:pt x="393837" y="39719"/>
                  </a:cubicBezTo>
                  <a:cubicBezTo>
                    <a:pt x="430237" y="60865"/>
                    <a:pt x="450860" y="87344"/>
                    <a:pt x="450860" y="112586"/>
                  </a:cubicBezTo>
                  <a:cubicBezTo>
                    <a:pt x="450860" y="137827"/>
                    <a:pt x="430046" y="164306"/>
                    <a:pt x="393837" y="185357"/>
                  </a:cubicBezTo>
                  <a:cubicBezTo>
                    <a:pt x="350500" y="210598"/>
                    <a:pt x="288725" y="225076"/>
                    <a:pt x="225430" y="225076"/>
                  </a:cubicBezTo>
                  <a:close/>
                </a:path>
              </a:pathLst>
            </a:custGeom>
            <a:solidFill>
              <a:srgbClr val="3D348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242" name="Google Shape;808;p18">
              <a:extLst>
                <a:ext uri="{FF2B5EF4-FFF2-40B4-BE49-F238E27FC236}">
                  <a16:creationId xmlns:a16="http://schemas.microsoft.com/office/drawing/2014/main" id="{11829843-A2BB-E6D7-0C3C-C419E54D8187}"/>
                </a:ext>
              </a:extLst>
            </p:cNvPr>
            <p:cNvSpPr/>
            <p:nvPr/>
          </p:nvSpPr>
          <p:spPr>
            <a:xfrm>
              <a:off x="4129822" y="1856041"/>
              <a:ext cx="585718" cy="291750"/>
            </a:xfrm>
            <a:custGeom>
              <a:avLst/>
              <a:gdLst/>
              <a:ahLst/>
              <a:cxnLst/>
              <a:rect l="l" t="t" r="r" b="b"/>
              <a:pathLst>
                <a:path w="585718" h="291750" extrusionOk="0">
                  <a:moveTo>
                    <a:pt x="292812" y="291751"/>
                  </a:moveTo>
                  <a:cubicBezTo>
                    <a:pt x="210699" y="291751"/>
                    <a:pt x="131247" y="272701"/>
                    <a:pt x="74225" y="240221"/>
                  </a:cubicBezTo>
                  <a:cubicBezTo>
                    <a:pt x="26706" y="212884"/>
                    <a:pt x="0" y="178499"/>
                    <a:pt x="0" y="145828"/>
                  </a:cubicBezTo>
                  <a:cubicBezTo>
                    <a:pt x="0" y="113157"/>
                    <a:pt x="26991" y="79153"/>
                    <a:pt x="74225" y="51530"/>
                  </a:cubicBezTo>
                  <a:cubicBezTo>
                    <a:pt x="130772" y="18764"/>
                    <a:pt x="210319" y="0"/>
                    <a:pt x="292812" y="0"/>
                  </a:cubicBezTo>
                  <a:cubicBezTo>
                    <a:pt x="375305" y="0"/>
                    <a:pt x="454376" y="19050"/>
                    <a:pt x="511399" y="51530"/>
                  </a:cubicBezTo>
                  <a:cubicBezTo>
                    <a:pt x="558918" y="78772"/>
                    <a:pt x="585718" y="113157"/>
                    <a:pt x="585718" y="145828"/>
                  </a:cubicBezTo>
                  <a:cubicBezTo>
                    <a:pt x="585718" y="178499"/>
                    <a:pt x="558633" y="212503"/>
                    <a:pt x="511399" y="240221"/>
                  </a:cubicBezTo>
                  <a:cubicBezTo>
                    <a:pt x="454471" y="272987"/>
                    <a:pt x="374924" y="291751"/>
                    <a:pt x="292812" y="291751"/>
                  </a:cubicBezTo>
                  <a:close/>
                </a:path>
              </a:pathLst>
            </a:custGeom>
            <a:solidFill>
              <a:srgbClr val="B7C0E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243" name="Google Shape;809;p18">
              <a:extLst>
                <a:ext uri="{FF2B5EF4-FFF2-40B4-BE49-F238E27FC236}">
                  <a16:creationId xmlns:a16="http://schemas.microsoft.com/office/drawing/2014/main" id="{DBD10630-385D-55DB-4776-764BAB5E0FE3}"/>
                </a:ext>
              </a:extLst>
            </p:cNvPr>
            <p:cNvSpPr/>
            <p:nvPr/>
          </p:nvSpPr>
          <p:spPr>
            <a:xfrm>
              <a:off x="4129822" y="1818703"/>
              <a:ext cx="585718" cy="291750"/>
            </a:xfrm>
            <a:custGeom>
              <a:avLst/>
              <a:gdLst/>
              <a:ahLst/>
              <a:cxnLst/>
              <a:rect l="l" t="t" r="r" b="b"/>
              <a:pathLst>
                <a:path w="585718" h="291750" extrusionOk="0">
                  <a:moveTo>
                    <a:pt x="292812" y="291751"/>
                  </a:moveTo>
                  <a:cubicBezTo>
                    <a:pt x="210699" y="291751"/>
                    <a:pt x="131247" y="272701"/>
                    <a:pt x="74225" y="240221"/>
                  </a:cubicBezTo>
                  <a:cubicBezTo>
                    <a:pt x="26706" y="212979"/>
                    <a:pt x="0" y="178498"/>
                    <a:pt x="0" y="145923"/>
                  </a:cubicBezTo>
                  <a:cubicBezTo>
                    <a:pt x="0" y="113347"/>
                    <a:pt x="26991" y="79248"/>
                    <a:pt x="74225" y="51530"/>
                  </a:cubicBezTo>
                  <a:cubicBezTo>
                    <a:pt x="130772" y="18764"/>
                    <a:pt x="210319" y="0"/>
                    <a:pt x="292812" y="0"/>
                  </a:cubicBezTo>
                  <a:cubicBezTo>
                    <a:pt x="375305" y="0"/>
                    <a:pt x="454376" y="19050"/>
                    <a:pt x="511399" y="51530"/>
                  </a:cubicBezTo>
                  <a:cubicBezTo>
                    <a:pt x="558918" y="78867"/>
                    <a:pt x="585718" y="113252"/>
                    <a:pt x="585718" y="145923"/>
                  </a:cubicBezTo>
                  <a:cubicBezTo>
                    <a:pt x="585718" y="178594"/>
                    <a:pt x="558633" y="212598"/>
                    <a:pt x="511399" y="240221"/>
                  </a:cubicBezTo>
                  <a:cubicBezTo>
                    <a:pt x="454471" y="272987"/>
                    <a:pt x="374924" y="291751"/>
                    <a:pt x="292812" y="291751"/>
                  </a:cubicBezTo>
                  <a:close/>
                </a:path>
              </a:pathLst>
            </a:custGeom>
            <a:solidFill>
              <a:srgbClr val="3D348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245" name="Google Shape;810;p18">
              <a:extLst>
                <a:ext uri="{FF2B5EF4-FFF2-40B4-BE49-F238E27FC236}">
                  <a16:creationId xmlns:a16="http://schemas.microsoft.com/office/drawing/2014/main" id="{62E9866F-C6B5-1738-11FE-A0C8B5EE3DB9}"/>
                </a:ext>
              </a:extLst>
            </p:cNvPr>
            <p:cNvSpPr/>
            <p:nvPr/>
          </p:nvSpPr>
          <p:spPr>
            <a:xfrm>
              <a:off x="4066052" y="1720024"/>
              <a:ext cx="713163" cy="355663"/>
            </a:xfrm>
            <a:custGeom>
              <a:avLst/>
              <a:gdLst/>
              <a:ahLst/>
              <a:cxnLst/>
              <a:rect l="l" t="t" r="r" b="b"/>
              <a:pathLst>
                <a:path w="713163" h="355663" extrusionOk="0">
                  <a:moveTo>
                    <a:pt x="356582" y="355663"/>
                  </a:moveTo>
                  <a:cubicBezTo>
                    <a:pt x="256412" y="355663"/>
                    <a:pt x="159474" y="332804"/>
                    <a:pt x="90476" y="292894"/>
                  </a:cubicBezTo>
                  <a:cubicBezTo>
                    <a:pt x="32978" y="259556"/>
                    <a:pt x="0" y="217646"/>
                    <a:pt x="0" y="177832"/>
                  </a:cubicBezTo>
                  <a:cubicBezTo>
                    <a:pt x="0" y="138017"/>
                    <a:pt x="32978" y="96107"/>
                    <a:pt x="90476" y="62865"/>
                  </a:cubicBezTo>
                  <a:cubicBezTo>
                    <a:pt x="159474" y="22955"/>
                    <a:pt x="256412" y="0"/>
                    <a:pt x="356582" y="0"/>
                  </a:cubicBezTo>
                  <a:cubicBezTo>
                    <a:pt x="456752" y="0"/>
                    <a:pt x="553596" y="22955"/>
                    <a:pt x="622688" y="62865"/>
                  </a:cubicBezTo>
                  <a:cubicBezTo>
                    <a:pt x="680186" y="96107"/>
                    <a:pt x="713164" y="138017"/>
                    <a:pt x="713164" y="177832"/>
                  </a:cubicBezTo>
                  <a:cubicBezTo>
                    <a:pt x="713164" y="217646"/>
                    <a:pt x="680186" y="259556"/>
                    <a:pt x="622688" y="292894"/>
                  </a:cubicBezTo>
                  <a:cubicBezTo>
                    <a:pt x="553690" y="332804"/>
                    <a:pt x="456657" y="355663"/>
                    <a:pt x="356582" y="355663"/>
                  </a:cubicBezTo>
                  <a:close/>
                </a:path>
              </a:pathLst>
            </a:custGeom>
            <a:solidFill>
              <a:srgbClr val="B7C0E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247" name="Google Shape;811;p18">
              <a:extLst>
                <a:ext uri="{FF2B5EF4-FFF2-40B4-BE49-F238E27FC236}">
                  <a16:creationId xmlns:a16="http://schemas.microsoft.com/office/drawing/2014/main" id="{9FCCC628-924A-BF43-DB7F-5EA9300BED80}"/>
                </a:ext>
              </a:extLst>
            </p:cNvPr>
            <p:cNvSpPr/>
            <p:nvPr/>
          </p:nvSpPr>
          <p:spPr>
            <a:xfrm>
              <a:off x="4066052" y="1674590"/>
              <a:ext cx="713163" cy="355568"/>
            </a:xfrm>
            <a:custGeom>
              <a:avLst/>
              <a:gdLst/>
              <a:ahLst/>
              <a:cxnLst/>
              <a:rect l="l" t="t" r="r" b="b"/>
              <a:pathLst>
                <a:path w="713163" h="355568" extrusionOk="0">
                  <a:moveTo>
                    <a:pt x="356582" y="355568"/>
                  </a:moveTo>
                  <a:cubicBezTo>
                    <a:pt x="256412" y="355568"/>
                    <a:pt x="159474" y="332708"/>
                    <a:pt x="90476" y="292799"/>
                  </a:cubicBezTo>
                  <a:cubicBezTo>
                    <a:pt x="32978" y="259556"/>
                    <a:pt x="0" y="217551"/>
                    <a:pt x="0" y="177737"/>
                  </a:cubicBezTo>
                  <a:cubicBezTo>
                    <a:pt x="0" y="137922"/>
                    <a:pt x="32978" y="96012"/>
                    <a:pt x="90476" y="62770"/>
                  </a:cubicBezTo>
                  <a:cubicBezTo>
                    <a:pt x="159474" y="22860"/>
                    <a:pt x="256412" y="0"/>
                    <a:pt x="356582" y="0"/>
                  </a:cubicBezTo>
                  <a:cubicBezTo>
                    <a:pt x="456752" y="0"/>
                    <a:pt x="553596" y="22860"/>
                    <a:pt x="622688" y="62770"/>
                  </a:cubicBezTo>
                  <a:cubicBezTo>
                    <a:pt x="680186" y="96012"/>
                    <a:pt x="713164" y="138017"/>
                    <a:pt x="713164" y="177832"/>
                  </a:cubicBezTo>
                  <a:cubicBezTo>
                    <a:pt x="713164" y="217646"/>
                    <a:pt x="680186" y="259556"/>
                    <a:pt x="622688" y="292799"/>
                  </a:cubicBezTo>
                  <a:cubicBezTo>
                    <a:pt x="553690" y="332708"/>
                    <a:pt x="456657" y="355568"/>
                    <a:pt x="356582" y="355568"/>
                  </a:cubicBezTo>
                  <a:close/>
                </a:path>
              </a:pathLst>
            </a:custGeom>
            <a:solidFill>
              <a:srgbClr val="3D348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248" name="Google Shape;812;p18">
              <a:extLst>
                <a:ext uri="{FF2B5EF4-FFF2-40B4-BE49-F238E27FC236}">
                  <a16:creationId xmlns:a16="http://schemas.microsoft.com/office/drawing/2014/main" id="{54CA6A9B-7686-7E7C-C578-FEB07561E2B1}"/>
                </a:ext>
              </a:extLst>
            </p:cNvPr>
            <p:cNvSpPr/>
            <p:nvPr/>
          </p:nvSpPr>
          <p:spPr>
            <a:xfrm>
              <a:off x="4013211" y="1574958"/>
              <a:ext cx="818751" cy="408241"/>
            </a:xfrm>
            <a:custGeom>
              <a:avLst/>
              <a:gdLst/>
              <a:ahLst/>
              <a:cxnLst/>
              <a:rect l="l" t="t" r="r" b="b"/>
              <a:pathLst>
                <a:path w="818751" h="408241" extrusionOk="0">
                  <a:moveTo>
                    <a:pt x="409423" y="408242"/>
                  </a:moveTo>
                  <a:cubicBezTo>
                    <a:pt x="294427" y="408242"/>
                    <a:pt x="183138" y="382048"/>
                    <a:pt x="103876" y="336137"/>
                  </a:cubicBezTo>
                  <a:cubicBezTo>
                    <a:pt x="37825" y="298037"/>
                    <a:pt x="0" y="249841"/>
                    <a:pt x="0" y="204121"/>
                  </a:cubicBezTo>
                  <a:cubicBezTo>
                    <a:pt x="0" y="158401"/>
                    <a:pt x="38015" y="110299"/>
                    <a:pt x="103876" y="72009"/>
                  </a:cubicBezTo>
                  <a:cubicBezTo>
                    <a:pt x="183043" y="26194"/>
                    <a:pt x="294427" y="0"/>
                    <a:pt x="409328" y="0"/>
                  </a:cubicBezTo>
                  <a:cubicBezTo>
                    <a:pt x="524229" y="0"/>
                    <a:pt x="635708" y="26194"/>
                    <a:pt x="714875" y="72104"/>
                  </a:cubicBezTo>
                  <a:cubicBezTo>
                    <a:pt x="780926" y="110204"/>
                    <a:pt x="818751" y="158401"/>
                    <a:pt x="818751" y="204121"/>
                  </a:cubicBezTo>
                  <a:cubicBezTo>
                    <a:pt x="818751" y="249841"/>
                    <a:pt x="780736" y="297942"/>
                    <a:pt x="714875" y="336137"/>
                  </a:cubicBezTo>
                  <a:cubicBezTo>
                    <a:pt x="635708" y="382048"/>
                    <a:pt x="524324" y="408242"/>
                    <a:pt x="409423" y="408242"/>
                  </a:cubicBezTo>
                  <a:close/>
                </a:path>
              </a:pathLst>
            </a:custGeom>
            <a:solidFill>
              <a:srgbClr val="B7C0E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249" name="Google Shape;813;p18">
              <a:extLst>
                <a:ext uri="{FF2B5EF4-FFF2-40B4-BE49-F238E27FC236}">
                  <a16:creationId xmlns:a16="http://schemas.microsoft.com/office/drawing/2014/main" id="{70108A54-8B9C-C768-3537-68C413AF6416}"/>
                </a:ext>
              </a:extLst>
            </p:cNvPr>
            <p:cNvSpPr/>
            <p:nvPr/>
          </p:nvSpPr>
          <p:spPr>
            <a:xfrm>
              <a:off x="4013211" y="1522666"/>
              <a:ext cx="818751" cy="408336"/>
            </a:xfrm>
            <a:custGeom>
              <a:avLst/>
              <a:gdLst/>
              <a:ahLst/>
              <a:cxnLst/>
              <a:rect l="l" t="t" r="r" b="b"/>
              <a:pathLst>
                <a:path w="818751" h="408336" extrusionOk="0">
                  <a:moveTo>
                    <a:pt x="409423" y="408337"/>
                  </a:moveTo>
                  <a:cubicBezTo>
                    <a:pt x="294427" y="408337"/>
                    <a:pt x="183138" y="382048"/>
                    <a:pt x="103876" y="336233"/>
                  </a:cubicBezTo>
                  <a:cubicBezTo>
                    <a:pt x="37825" y="298133"/>
                    <a:pt x="0" y="249936"/>
                    <a:pt x="0" y="204216"/>
                  </a:cubicBezTo>
                  <a:cubicBezTo>
                    <a:pt x="0" y="158496"/>
                    <a:pt x="38015" y="110300"/>
                    <a:pt x="103876" y="72104"/>
                  </a:cubicBezTo>
                  <a:cubicBezTo>
                    <a:pt x="183043" y="26289"/>
                    <a:pt x="294427" y="0"/>
                    <a:pt x="409328" y="0"/>
                  </a:cubicBezTo>
                  <a:cubicBezTo>
                    <a:pt x="524229" y="0"/>
                    <a:pt x="635708" y="26289"/>
                    <a:pt x="714875" y="72104"/>
                  </a:cubicBezTo>
                  <a:cubicBezTo>
                    <a:pt x="780926" y="110204"/>
                    <a:pt x="818751" y="158496"/>
                    <a:pt x="818751" y="204216"/>
                  </a:cubicBezTo>
                  <a:cubicBezTo>
                    <a:pt x="818751" y="249936"/>
                    <a:pt x="780736" y="298037"/>
                    <a:pt x="714875" y="336233"/>
                  </a:cubicBezTo>
                  <a:cubicBezTo>
                    <a:pt x="635708" y="382334"/>
                    <a:pt x="524324" y="408337"/>
                    <a:pt x="409423" y="408337"/>
                  </a:cubicBezTo>
                  <a:close/>
                </a:path>
              </a:pathLst>
            </a:custGeom>
            <a:solidFill>
              <a:srgbClr val="3D348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250" name="Google Shape;814;p18">
              <a:extLst>
                <a:ext uri="{FF2B5EF4-FFF2-40B4-BE49-F238E27FC236}">
                  <a16:creationId xmlns:a16="http://schemas.microsoft.com/office/drawing/2014/main" id="{75CC5EC3-EAAD-B39D-7DA4-3175D461C354}"/>
                </a:ext>
              </a:extLst>
            </p:cNvPr>
            <p:cNvSpPr/>
            <p:nvPr/>
          </p:nvSpPr>
          <p:spPr>
            <a:xfrm>
              <a:off x="3962270" y="1359312"/>
              <a:ext cx="920726" cy="532828"/>
            </a:xfrm>
            <a:custGeom>
              <a:avLst/>
              <a:gdLst/>
              <a:ahLst/>
              <a:cxnLst/>
              <a:rect l="l" t="t" r="r" b="b"/>
              <a:pathLst>
                <a:path w="920726" h="532828" extrusionOk="0">
                  <a:moveTo>
                    <a:pt x="920727" y="266414"/>
                  </a:moveTo>
                  <a:cubicBezTo>
                    <a:pt x="920727" y="413551"/>
                    <a:pt x="714615" y="532828"/>
                    <a:pt x="460363" y="532828"/>
                  </a:cubicBezTo>
                  <a:cubicBezTo>
                    <a:pt x="206112" y="532828"/>
                    <a:pt x="0" y="413551"/>
                    <a:pt x="0" y="266414"/>
                  </a:cubicBezTo>
                  <a:cubicBezTo>
                    <a:pt x="0" y="119278"/>
                    <a:pt x="206112" y="0"/>
                    <a:pt x="460363" y="0"/>
                  </a:cubicBezTo>
                  <a:cubicBezTo>
                    <a:pt x="714615" y="0"/>
                    <a:pt x="920727" y="119278"/>
                    <a:pt x="920727" y="266414"/>
                  </a:cubicBezTo>
                  <a:close/>
                </a:path>
              </a:pathLst>
            </a:custGeom>
            <a:solidFill>
              <a:srgbClr val="FFDF5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251" name="Google Shape;815;p18">
              <a:extLst>
                <a:ext uri="{FF2B5EF4-FFF2-40B4-BE49-F238E27FC236}">
                  <a16:creationId xmlns:a16="http://schemas.microsoft.com/office/drawing/2014/main" id="{218EE7CB-651B-7BF7-9600-5B0887F64983}"/>
                </a:ext>
              </a:extLst>
            </p:cNvPr>
            <p:cNvSpPr/>
            <p:nvPr/>
          </p:nvSpPr>
          <p:spPr>
            <a:xfrm>
              <a:off x="4264396" y="969264"/>
              <a:ext cx="40771" cy="635222"/>
            </a:xfrm>
            <a:custGeom>
              <a:avLst/>
              <a:gdLst/>
              <a:ahLst/>
              <a:cxnLst/>
              <a:rect l="l" t="t" r="r" b="b"/>
              <a:pathLst>
                <a:path w="40771" h="635222" extrusionOk="0">
                  <a:moveTo>
                    <a:pt x="0" y="0"/>
                  </a:moveTo>
                  <a:lnTo>
                    <a:pt x="40771" y="0"/>
                  </a:lnTo>
                  <a:lnTo>
                    <a:pt x="40771" y="635222"/>
                  </a:lnTo>
                  <a:lnTo>
                    <a:pt x="0" y="635222"/>
                  </a:lnTo>
                  <a:close/>
                </a:path>
              </a:pathLst>
            </a:custGeom>
            <a:solidFill>
              <a:srgbClr val="D8AA4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252" name="Google Shape;816;p18">
              <a:extLst>
                <a:ext uri="{FF2B5EF4-FFF2-40B4-BE49-F238E27FC236}">
                  <a16:creationId xmlns:a16="http://schemas.microsoft.com/office/drawing/2014/main" id="{71AC2933-701C-F553-0B50-ED58000C449E}"/>
                </a:ext>
              </a:extLst>
            </p:cNvPr>
            <p:cNvSpPr/>
            <p:nvPr/>
          </p:nvSpPr>
          <p:spPr>
            <a:xfrm>
              <a:off x="4543522" y="969264"/>
              <a:ext cx="40771" cy="635222"/>
            </a:xfrm>
            <a:custGeom>
              <a:avLst/>
              <a:gdLst/>
              <a:ahLst/>
              <a:cxnLst/>
              <a:rect l="l" t="t" r="r" b="b"/>
              <a:pathLst>
                <a:path w="40771" h="635222" extrusionOk="0">
                  <a:moveTo>
                    <a:pt x="0" y="0"/>
                  </a:moveTo>
                  <a:lnTo>
                    <a:pt x="40771" y="0"/>
                  </a:lnTo>
                  <a:lnTo>
                    <a:pt x="40771" y="635222"/>
                  </a:lnTo>
                  <a:lnTo>
                    <a:pt x="0" y="635222"/>
                  </a:lnTo>
                  <a:close/>
                </a:path>
              </a:pathLst>
            </a:custGeom>
            <a:solidFill>
              <a:srgbClr val="D8AA4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253" name="Google Shape;817;p18">
              <a:extLst>
                <a:ext uri="{FF2B5EF4-FFF2-40B4-BE49-F238E27FC236}">
                  <a16:creationId xmlns:a16="http://schemas.microsoft.com/office/drawing/2014/main" id="{386A1152-6921-CC23-0E3A-F688C81FB3A7}"/>
                </a:ext>
              </a:extLst>
            </p:cNvPr>
            <p:cNvSpPr/>
            <p:nvPr/>
          </p:nvSpPr>
          <p:spPr>
            <a:xfrm>
              <a:off x="4264396" y="901827"/>
              <a:ext cx="319897" cy="108775"/>
            </a:xfrm>
            <a:custGeom>
              <a:avLst/>
              <a:gdLst/>
              <a:ahLst/>
              <a:cxnLst/>
              <a:rect l="l" t="t" r="r" b="b"/>
              <a:pathLst>
                <a:path w="319897" h="108775" extrusionOk="0">
                  <a:moveTo>
                    <a:pt x="157098" y="108775"/>
                  </a:moveTo>
                  <a:lnTo>
                    <a:pt x="97319" y="53911"/>
                  </a:lnTo>
                  <a:lnTo>
                    <a:pt x="23950" y="103156"/>
                  </a:lnTo>
                  <a:lnTo>
                    <a:pt x="0" y="67532"/>
                  </a:lnTo>
                  <a:lnTo>
                    <a:pt x="101310" y="857"/>
                  </a:lnTo>
                  <a:lnTo>
                    <a:pt x="159379" y="54102"/>
                  </a:lnTo>
                  <a:lnTo>
                    <a:pt x="228946" y="0"/>
                  </a:lnTo>
                  <a:lnTo>
                    <a:pt x="319897" y="67532"/>
                  </a:lnTo>
                  <a:lnTo>
                    <a:pt x="291481" y="100203"/>
                  </a:lnTo>
                  <a:lnTo>
                    <a:pt x="228851" y="53054"/>
                  </a:lnTo>
                  <a:lnTo>
                    <a:pt x="157098" y="108775"/>
                  </a:lnTo>
                  <a:close/>
                </a:path>
              </a:pathLst>
            </a:custGeom>
            <a:solidFill>
              <a:srgbClr val="D8AA4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254" name="Google Shape;818;p18">
              <a:extLst>
                <a:ext uri="{FF2B5EF4-FFF2-40B4-BE49-F238E27FC236}">
                  <a16:creationId xmlns:a16="http://schemas.microsoft.com/office/drawing/2014/main" id="{C63D7898-6C3D-9E6F-F1F1-501D94326029}"/>
                </a:ext>
              </a:extLst>
            </p:cNvPr>
            <p:cNvSpPr/>
            <p:nvPr/>
          </p:nvSpPr>
          <p:spPr>
            <a:xfrm>
              <a:off x="3749667" y="190500"/>
              <a:ext cx="1343462" cy="1451800"/>
            </a:xfrm>
            <a:custGeom>
              <a:avLst/>
              <a:gdLst/>
              <a:ahLst/>
              <a:cxnLst/>
              <a:rect l="l" t="t" r="r" b="b"/>
              <a:pathLst>
                <a:path w="1343462" h="1451800" extrusionOk="0">
                  <a:moveTo>
                    <a:pt x="1132665" y="1449134"/>
                  </a:moveTo>
                  <a:cubicBezTo>
                    <a:pt x="1133425" y="1389317"/>
                    <a:pt x="1143689" y="1212723"/>
                    <a:pt x="1283870" y="969359"/>
                  </a:cubicBezTo>
                  <a:cubicBezTo>
                    <a:pt x="1449711" y="681419"/>
                    <a:pt x="1276837" y="0"/>
                    <a:pt x="671731" y="0"/>
                  </a:cubicBezTo>
                  <a:cubicBezTo>
                    <a:pt x="66625" y="0"/>
                    <a:pt x="-106249" y="681419"/>
                    <a:pt x="59592" y="969359"/>
                  </a:cubicBezTo>
                  <a:cubicBezTo>
                    <a:pt x="180766" y="1179767"/>
                    <a:pt x="207186" y="1366457"/>
                    <a:pt x="212698" y="1451801"/>
                  </a:cubicBezTo>
                </a:path>
              </a:pathLst>
            </a:custGeom>
            <a:solidFill>
              <a:srgbClr val="FFDF57">
                <a:alpha val="686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grpSp>
          <p:nvGrpSpPr>
            <p:cNvPr id="2255" name="Google Shape;819;p18">
              <a:extLst>
                <a:ext uri="{FF2B5EF4-FFF2-40B4-BE49-F238E27FC236}">
                  <a16:creationId xmlns:a16="http://schemas.microsoft.com/office/drawing/2014/main" id="{F7AFE23C-6AB9-1BC6-CFFA-3CE4BE39F39F}"/>
                </a:ext>
              </a:extLst>
            </p:cNvPr>
            <p:cNvGrpSpPr/>
            <p:nvPr/>
          </p:nvGrpSpPr>
          <p:grpSpPr>
            <a:xfrm>
              <a:off x="3923682" y="3244965"/>
              <a:ext cx="195764" cy="131404"/>
              <a:chOff x="5733332" y="4102215"/>
              <a:chExt cx="195764" cy="131404"/>
            </a:xfrm>
          </p:grpSpPr>
          <p:sp>
            <p:nvSpPr>
              <p:cNvPr id="2280" name="Google Shape;820;p18">
                <a:extLst>
                  <a:ext uri="{FF2B5EF4-FFF2-40B4-BE49-F238E27FC236}">
                    <a16:creationId xmlns:a16="http://schemas.microsoft.com/office/drawing/2014/main" id="{39FEC9E8-DF90-5807-BAC5-59BA93B2CAA6}"/>
                  </a:ext>
                </a:extLst>
              </p:cNvPr>
              <p:cNvSpPr/>
              <p:nvPr/>
            </p:nvSpPr>
            <p:spPr>
              <a:xfrm>
                <a:off x="5734887" y="4131087"/>
                <a:ext cx="177232" cy="100744"/>
              </a:xfrm>
              <a:custGeom>
                <a:avLst/>
                <a:gdLst/>
                <a:ahLst/>
                <a:cxnLst/>
                <a:rect l="l" t="t" r="r" b="b"/>
                <a:pathLst>
                  <a:path w="177232" h="100744" extrusionOk="0">
                    <a:moveTo>
                      <a:pt x="177024" y="99346"/>
                    </a:moveTo>
                    <a:lnTo>
                      <a:pt x="150604" y="74581"/>
                    </a:lnTo>
                    <a:cubicBezTo>
                      <a:pt x="147249" y="69713"/>
                      <a:pt x="143219" y="65351"/>
                      <a:pt x="138629" y="61627"/>
                    </a:cubicBezTo>
                    <a:cubicBezTo>
                      <a:pt x="136623" y="59941"/>
                      <a:pt x="134495" y="58417"/>
                      <a:pt x="132261" y="57055"/>
                    </a:cubicBezTo>
                    <a:lnTo>
                      <a:pt x="98048" y="34195"/>
                    </a:lnTo>
                    <a:lnTo>
                      <a:pt x="60698" y="17621"/>
                    </a:lnTo>
                    <a:cubicBezTo>
                      <a:pt x="58407" y="16564"/>
                      <a:pt x="56060" y="15640"/>
                      <a:pt x="53665" y="14859"/>
                    </a:cubicBezTo>
                    <a:cubicBezTo>
                      <a:pt x="48162" y="13021"/>
                      <a:pt x="42441" y="11935"/>
                      <a:pt x="36653" y="11621"/>
                    </a:cubicBezTo>
                    <a:lnTo>
                      <a:pt x="1109" y="0"/>
                    </a:lnTo>
                    <a:cubicBezTo>
                      <a:pt x="-887" y="0"/>
                      <a:pt x="254" y="3620"/>
                      <a:pt x="1109" y="5144"/>
                    </a:cubicBezTo>
                    <a:lnTo>
                      <a:pt x="4530" y="6572"/>
                    </a:lnTo>
                    <a:cubicBezTo>
                      <a:pt x="8807" y="8192"/>
                      <a:pt x="5196" y="7620"/>
                      <a:pt x="9662" y="10763"/>
                    </a:cubicBezTo>
                    <a:lnTo>
                      <a:pt x="30096" y="16002"/>
                    </a:lnTo>
                    <a:cubicBezTo>
                      <a:pt x="43106" y="15507"/>
                      <a:pt x="55984" y="18822"/>
                      <a:pt x="67160" y="25527"/>
                    </a:cubicBezTo>
                    <a:lnTo>
                      <a:pt x="94246" y="39148"/>
                    </a:lnTo>
                    <a:lnTo>
                      <a:pt x="120287" y="54864"/>
                    </a:lnTo>
                    <a:cubicBezTo>
                      <a:pt x="131729" y="61170"/>
                      <a:pt x="140853" y="70980"/>
                      <a:pt x="146327" y="82868"/>
                    </a:cubicBezTo>
                    <a:lnTo>
                      <a:pt x="160107" y="94012"/>
                    </a:lnTo>
                    <a:cubicBezTo>
                      <a:pt x="164384" y="98012"/>
                      <a:pt x="161913" y="96298"/>
                      <a:pt x="168281" y="97250"/>
                    </a:cubicBezTo>
                    <a:lnTo>
                      <a:pt x="171797" y="100298"/>
                    </a:lnTo>
                    <a:cubicBezTo>
                      <a:pt x="174363" y="100965"/>
                      <a:pt x="178165" y="101060"/>
                      <a:pt x="177024" y="99346"/>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281" name="Google Shape;821;p18">
                <a:extLst>
                  <a:ext uri="{FF2B5EF4-FFF2-40B4-BE49-F238E27FC236}">
                    <a16:creationId xmlns:a16="http://schemas.microsoft.com/office/drawing/2014/main" id="{7D501392-10E9-BE50-42E2-08FCAC44ABB3}"/>
                  </a:ext>
                </a:extLst>
              </p:cNvPr>
              <p:cNvSpPr/>
              <p:nvPr/>
            </p:nvSpPr>
            <p:spPr>
              <a:xfrm>
                <a:off x="5750846" y="4118425"/>
                <a:ext cx="155883" cy="109857"/>
              </a:xfrm>
              <a:custGeom>
                <a:avLst/>
                <a:gdLst/>
                <a:ahLst/>
                <a:cxnLst/>
                <a:rect l="l" t="t" r="r" b="b"/>
                <a:pathLst>
                  <a:path w="155883" h="109857" extrusionOk="0">
                    <a:moveTo>
                      <a:pt x="86746" y="59620"/>
                    </a:moveTo>
                    <a:cubicBezTo>
                      <a:pt x="88855" y="56363"/>
                      <a:pt x="91688" y="53619"/>
                      <a:pt x="95014" y="51619"/>
                    </a:cubicBezTo>
                    <a:cubicBezTo>
                      <a:pt x="99851" y="48647"/>
                      <a:pt x="105525" y="47342"/>
                      <a:pt x="111170" y="47904"/>
                    </a:cubicBezTo>
                    <a:cubicBezTo>
                      <a:pt x="117832" y="48590"/>
                      <a:pt x="124295" y="50600"/>
                      <a:pt x="130178" y="53810"/>
                    </a:cubicBezTo>
                    <a:lnTo>
                      <a:pt x="130843" y="53810"/>
                    </a:lnTo>
                    <a:lnTo>
                      <a:pt x="140347" y="58953"/>
                    </a:lnTo>
                    <a:cubicBezTo>
                      <a:pt x="142818" y="60287"/>
                      <a:pt x="145099" y="61811"/>
                      <a:pt x="147380" y="63335"/>
                    </a:cubicBezTo>
                    <a:lnTo>
                      <a:pt x="151751" y="66573"/>
                    </a:lnTo>
                    <a:cubicBezTo>
                      <a:pt x="158309" y="71812"/>
                      <a:pt x="156408" y="82099"/>
                      <a:pt x="150611" y="90290"/>
                    </a:cubicBezTo>
                    <a:cubicBezTo>
                      <a:pt x="147399" y="94863"/>
                      <a:pt x="143702" y="99082"/>
                      <a:pt x="139587" y="102863"/>
                    </a:cubicBezTo>
                    <a:cubicBezTo>
                      <a:pt x="132231" y="109264"/>
                      <a:pt x="122119" y="111455"/>
                      <a:pt x="112786" y="108674"/>
                    </a:cubicBezTo>
                    <a:cubicBezTo>
                      <a:pt x="108528" y="107331"/>
                      <a:pt x="104413" y="105540"/>
                      <a:pt x="100526" y="103340"/>
                    </a:cubicBezTo>
                    <a:cubicBezTo>
                      <a:pt x="96934" y="101235"/>
                      <a:pt x="93522" y="98815"/>
                      <a:pt x="90357" y="96101"/>
                    </a:cubicBezTo>
                    <a:cubicBezTo>
                      <a:pt x="82374" y="88624"/>
                      <a:pt x="79874" y="76965"/>
                      <a:pt x="84084" y="66859"/>
                    </a:cubicBezTo>
                    <a:cubicBezTo>
                      <a:pt x="84702" y="64354"/>
                      <a:pt x="85596" y="61925"/>
                      <a:pt x="86746" y="59620"/>
                    </a:cubicBezTo>
                    <a:close/>
                    <a:moveTo>
                      <a:pt x="8339" y="11995"/>
                    </a:moveTo>
                    <a:cubicBezTo>
                      <a:pt x="13471" y="4089"/>
                      <a:pt x="22215" y="-1912"/>
                      <a:pt x="29628" y="565"/>
                    </a:cubicBezTo>
                    <a:lnTo>
                      <a:pt x="34380" y="2375"/>
                    </a:lnTo>
                    <a:cubicBezTo>
                      <a:pt x="36784" y="3318"/>
                      <a:pt x="39132" y="4394"/>
                      <a:pt x="41412" y="5613"/>
                    </a:cubicBezTo>
                    <a:lnTo>
                      <a:pt x="50061" y="10090"/>
                    </a:lnTo>
                    <a:lnTo>
                      <a:pt x="50631" y="10090"/>
                    </a:lnTo>
                    <a:cubicBezTo>
                      <a:pt x="56067" y="12967"/>
                      <a:pt x="60772" y="17034"/>
                      <a:pt x="64412" y="21996"/>
                    </a:cubicBezTo>
                    <a:cubicBezTo>
                      <a:pt x="67424" y="26073"/>
                      <a:pt x="68688" y="31178"/>
                      <a:pt x="67928" y="36188"/>
                    </a:cubicBezTo>
                    <a:cubicBezTo>
                      <a:pt x="67358" y="39875"/>
                      <a:pt x="65932" y="43361"/>
                      <a:pt x="63746" y="46380"/>
                    </a:cubicBezTo>
                    <a:cubicBezTo>
                      <a:pt x="61969" y="48533"/>
                      <a:pt x="59964" y="50476"/>
                      <a:pt x="57759" y="52190"/>
                    </a:cubicBezTo>
                    <a:cubicBezTo>
                      <a:pt x="49652" y="60106"/>
                      <a:pt x="37972" y="63116"/>
                      <a:pt x="27062" y="60096"/>
                    </a:cubicBezTo>
                    <a:cubicBezTo>
                      <a:pt x="23241" y="58877"/>
                      <a:pt x="19544" y="57286"/>
                      <a:pt x="16037" y="55334"/>
                    </a:cubicBezTo>
                    <a:cubicBezTo>
                      <a:pt x="12645" y="53238"/>
                      <a:pt x="9461" y="50809"/>
                      <a:pt x="6534" y="48095"/>
                    </a:cubicBezTo>
                    <a:cubicBezTo>
                      <a:pt x="309" y="42285"/>
                      <a:pt x="-1687" y="33236"/>
                      <a:pt x="1497" y="25330"/>
                    </a:cubicBezTo>
                    <a:cubicBezTo>
                      <a:pt x="3274" y="20672"/>
                      <a:pt x="5574" y="16234"/>
                      <a:pt x="8339" y="12090"/>
                    </a:cubicBez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282" name="Google Shape;822;p18">
                <a:extLst>
                  <a:ext uri="{FF2B5EF4-FFF2-40B4-BE49-F238E27FC236}">
                    <a16:creationId xmlns:a16="http://schemas.microsoft.com/office/drawing/2014/main" id="{B82F386F-AE74-D934-67CC-43D755C48763}"/>
                  </a:ext>
                </a:extLst>
              </p:cNvPr>
              <p:cNvSpPr/>
              <p:nvPr/>
            </p:nvSpPr>
            <p:spPr>
              <a:xfrm>
                <a:off x="5733332" y="4130673"/>
                <a:ext cx="192169" cy="73375"/>
              </a:xfrm>
              <a:custGeom>
                <a:avLst/>
                <a:gdLst/>
                <a:ahLst/>
                <a:cxnLst/>
                <a:rect l="l" t="t" r="r" b="b"/>
                <a:pathLst>
                  <a:path w="192169" h="73375" extrusionOk="0">
                    <a:moveTo>
                      <a:pt x="15779" y="11368"/>
                    </a:moveTo>
                    <a:lnTo>
                      <a:pt x="36117" y="9463"/>
                    </a:lnTo>
                    <a:cubicBezTo>
                      <a:pt x="48995" y="8187"/>
                      <a:pt x="61967" y="10768"/>
                      <a:pt x="73372" y="16893"/>
                    </a:cubicBezTo>
                    <a:lnTo>
                      <a:pt x="185611" y="73376"/>
                    </a:lnTo>
                    <a:lnTo>
                      <a:pt x="192169" y="63851"/>
                    </a:lnTo>
                    <a:lnTo>
                      <a:pt x="66529" y="8320"/>
                    </a:lnTo>
                    <a:cubicBezTo>
                      <a:pt x="58974" y="4777"/>
                      <a:pt x="50810" y="2739"/>
                      <a:pt x="42484" y="2320"/>
                    </a:cubicBezTo>
                    <a:lnTo>
                      <a:pt x="2569" y="34"/>
                    </a:lnTo>
                    <a:cubicBezTo>
                      <a:pt x="1381" y="-176"/>
                      <a:pt x="250" y="614"/>
                      <a:pt x="31" y="1805"/>
                    </a:cubicBezTo>
                    <a:cubicBezTo>
                      <a:pt x="-73" y="2424"/>
                      <a:pt x="88" y="3063"/>
                      <a:pt x="478" y="3558"/>
                    </a:cubicBezTo>
                    <a:lnTo>
                      <a:pt x="1523" y="4987"/>
                    </a:lnTo>
                    <a:cubicBezTo>
                      <a:pt x="4869" y="9425"/>
                      <a:pt x="10248" y="11835"/>
                      <a:pt x="15779" y="113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283" name="Google Shape;823;p18">
                <a:extLst>
                  <a:ext uri="{FF2B5EF4-FFF2-40B4-BE49-F238E27FC236}">
                    <a16:creationId xmlns:a16="http://schemas.microsoft.com/office/drawing/2014/main" id="{8E007619-3A9B-7897-444F-612CB9022E8C}"/>
                  </a:ext>
                </a:extLst>
              </p:cNvPr>
              <p:cNvSpPr/>
              <p:nvPr/>
            </p:nvSpPr>
            <p:spPr>
              <a:xfrm>
                <a:off x="5757380" y="4106036"/>
                <a:ext cx="156130" cy="127583"/>
              </a:xfrm>
              <a:custGeom>
                <a:avLst/>
                <a:gdLst/>
                <a:ahLst/>
                <a:cxnLst/>
                <a:rect l="l" t="t" r="r" b="b"/>
                <a:pathLst>
                  <a:path w="156130" h="127583" extrusionOk="0">
                    <a:moveTo>
                      <a:pt x="136950" y="117539"/>
                    </a:moveTo>
                    <a:lnTo>
                      <a:pt x="128491" y="98489"/>
                    </a:lnTo>
                    <a:cubicBezTo>
                      <a:pt x="123036" y="86601"/>
                      <a:pt x="113950" y="76762"/>
                      <a:pt x="102546" y="70390"/>
                    </a:cubicBezTo>
                    <a:lnTo>
                      <a:pt x="0" y="8858"/>
                    </a:lnTo>
                    <a:lnTo>
                      <a:pt x="5797" y="0"/>
                    </a:lnTo>
                    <a:lnTo>
                      <a:pt x="114236" y="72295"/>
                    </a:lnTo>
                    <a:cubicBezTo>
                      <a:pt x="121439" y="76876"/>
                      <a:pt x="127645" y="82868"/>
                      <a:pt x="132483" y="89916"/>
                    </a:cubicBezTo>
                    <a:lnTo>
                      <a:pt x="155767" y="124016"/>
                    </a:lnTo>
                    <a:cubicBezTo>
                      <a:pt x="156908" y="125730"/>
                      <a:pt x="155197" y="127921"/>
                      <a:pt x="152916" y="127540"/>
                    </a:cubicBezTo>
                    <a:lnTo>
                      <a:pt x="150920" y="127540"/>
                    </a:lnTo>
                    <a:cubicBezTo>
                      <a:pt x="144866" y="126816"/>
                      <a:pt x="139601" y="123044"/>
                      <a:pt x="136950" y="117539"/>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284" name="Google Shape;824;p18">
                <a:extLst>
                  <a:ext uri="{FF2B5EF4-FFF2-40B4-BE49-F238E27FC236}">
                    <a16:creationId xmlns:a16="http://schemas.microsoft.com/office/drawing/2014/main" id="{D33102E9-3BA8-D7CD-7363-FB79111FD613}"/>
                  </a:ext>
                </a:extLst>
              </p:cNvPr>
              <p:cNvSpPr/>
              <p:nvPr/>
            </p:nvSpPr>
            <p:spPr>
              <a:xfrm>
                <a:off x="5834686" y="4162247"/>
                <a:ext cx="73778" cy="62054"/>
              </a:xfrm>
              <a:custGeom>
                <a:avLst/>
                <a:gdLst/>
                <a:ahLst/>
                <a:cxnLst/>
                <a:rect l="l" t="t" r="r" b="b"/>
                <a:pathLst>
                  <a:path w="73778" h="62054" extrusionOk="0">
                    <a:moveTo>
                      <a:pt x="29231" y="178"/>
                    </a:moveTo>
                    <a:cubicBezTo>
                      <a:pt x="35893" y="835"/>
                      <a:pt x="42346" y="2807"/>
                      <a:pt x="48239" y="5988"/>
                    </a:cubicBezTo>
                    <a:lnTo>
                      <a:pt x="48809" y="5988"/>
                    </a:lnTo>
                    <a:lnTo>
                      <a:pt x="58313" y="11036"/>
                    </a:lnTo>
                    <a:cubicBezTo>
                      <a:pt x="60783" y="12465"/>
                      <a:pt x="63064" y="13894"/>
                      <a:pt x="65345" y="15418"/>
                    </a:cubicBezTo>
                    <a:cubicBezTo>
                      <a:pt x="67626" y="16942"/>
                      <a:pt x="68292" y="17608"/>
                      <a:pt x="69717" y="18751"/>
                    </a:cubicBezTo>
                    <a:cubicBezTo>
                      <a:pt x="76180" y="23895"/>
                      <a:pt x="74279" y="34277"/>
                      <a:pt x="68577" y="42373"/>
                    </a:cubicBezTo>
                    <a:cubicBezTo>
                      <a:pt x="65383" y="46993"/>
                      <a:pt x="61658" y="51222"/>
                      <a:pt x="57457" y="54946"/>
                    </a:cubicBezTo>
                    <a:cubicBezTo>
                      <a:pt x="50187" y="61442"/>
                      <a:pt x="40075" y="63681"/>
                      <a:pt x="30752" y="60852"/>
                    </a:cubicBezTo>
                    <a:cubicBezTo>
                      <a:pt x="26503" y="59433"/>
                      <a:pt x="22398" y="57613"/>
                      <a:pt x="18492" y="55422"/>
                    </a:cubicBezTo>
                    <a:cubicBezTo>
                      <a:pt x="14852" y="53384"/>
                      <a:pt x="11440" y="50955"/>
                      <a:pt x="8323" y="48184"/>
                    </a:cubicBezTo>
                    <a:cubicBezTo>
                      <a:pt x="301" y="40764"/>
                      <a:pt x="-2208" y="29105"/>
                      <a:pt x="2050" y="19037"/>
                    </a:cubicBezTo>
                    <a:cubicBezTo>
                      <a:pt x="2763" y="16370"/>
                      <a:pt x="3808" y="13808"/>
                      <a:pt x="5186" y="11417"/>
                    </a:cubicBezTo>
                    <a:cubicBezTo>
                      <a:pt x="7325" y="8179"/>
                      <a:pt x="10147" y="5445"/>
                      <a:pt x="13455" y="3416"/>
                    </a:cubicBezTo>
                    <a:cubicBezTo>
                      <a:pt x="18226" y="663"/>
                      <a:pt x="23757" y="-470"/>
                      <a:pt x="29231" y="178"/>
                    </a:cubicBezTo>
                    <a:close/>
                  </a:path>
                </a:pathLst>
              </a:custGeom>
              <a:solidFill>
                <a:srgbClr val="000000">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285" name="Google Shape;825;p18">
                <a:extLst>
                  <a:ext uri="{FF2B5EF4-FFF2-40B4-BE49-F238E27FC236}">
                    <a16:creationId xmlns:a16="http://schemas.microsoft.com/office/drawing/2014/main" id="{EBFF39F8-1C19-5B41-C35B-CF0AD1D6E95A}"/>
                  </a:ext>
                </a:extLst>
              </p:cNvPr>
              <p:cNvSpPr/>
              <p:nvPr/>
            </p:nvSpPr>
            <p:spPr>
              <a:xfrm>
                <a:off x="5745586" y="4102215"/>
                <a:ext cx="183510" cy="128783"/>
              </a:xfrm>
              <a:custGeom>
                <a:avLst/>
                <a:gdLst/>
                <a:ahLst/>
                <a:cxnLst/>
                <a:rect l="l" t="t" r="r" b="b"/>
                <a:pathLst>
                  <a:path w="183510" h="128783" extrusionOk="0">
                    <a:moveTo>
                      <a:pt x="14550" y="1821"/>
                    </a:moveTo>
                    <a:lnTo>
                      <a:pt x="9608" y="9632"/>
                    </a:lnTo>
                    <a:cubicBezTo>
                      <a:pt x="8753" y="10575"/>
                      <a:pt x="8753" y="12022"/>
                      <a:pt x="9608" y="12965"/>
                    </a:cubicBezTo>
                    <a:cubicBezTo>
                      <a:pt x="11347" y="14527"/>
                      <a:pt x="11822" y="17071"/>
                      <a:pt x="10748" y="19157"/>
                    </a:cubicBezTo>
                    <a:lnTo>
                      <a:pt x="2575" y="36301"/>
                    </a:lnTo>
                    <a:cubicBezTo>
                      <a:pt x="-2329" y="46274"/>
                      <a:pt x="-86" y="58304"/>
                      <a:pt x="8087" y="65829"/>
                    </a:cubicBezTo>
                    <a:lnTo>
                      <a:pt x="8087" y="65829"/>
                    </a:lnTo>
                    <a:cubicBezTo>
                      <a:pt x="14997" y="72001"/>
                      <a:pt x="23170" y="76583"/>
                      <a:pt x="32037" y="79259"/>
                    </a:cubicBezTo>
                    <a:lnTo>
                      <a:pt x="32037" y="79259"/>
                    </a:lnTo>
                    <a:cubicBezTo>
                      <a:pt x="45494" y="83374"/>
                      <a:pt x="60111" y="79717"/>
                      <a:pt x="70052" y="69734"/>
                    </a:cubicBezTo>
                    <a:lnTo>
                      <a:pt x="77655" y="62019"/>
                    </a:lnTo>
                    <a:cubicBezTo>
                      <a:pt x="79337" y="60381"/>
                      <a:pt x="80354" y="58171"/>
                      <a:pt x="80506" y="55828"/>
                    </a:cubicBezTo>
                    <a:cubicBezTo>
                      <a:pt x="81029" y="52180"/>
                      <a:pt x="84393" y="49646"/>
                      <a:pt x="88033" y="50170"/>
                    </a:cubicBezTo>
                    <a:cubicBezTo>
                      <a:pt x="88718" y="50265"/>
                      <a:pt x="89383" y="50475"/>
                      <a:pt x="90010" y="50780"/>
                    </a:cubicBezTo>
                    <a:lnTo>
                      <a:pt x="91911" y="51732"/>
                    </a:lnTo>
                    <a:lnTo>
                      <a:pt x="93811" y="52875"/>
                    </a:lnTo>
                    <a:cubicBezTo>
                      <a:pt x="96321" y="54694"/>
                      <a:pt x="96891" y="58209"/>
                      <a:pt x="95075" y="60723"/>
                    </a:cubicBezTo>
                    <a:cubicBezTo>
                      <a:pt x="94572" y="61419"/>
                      <a:pt x="93906" y="62000"/>
                      <a:pt x="93146" y="62400"/>
                    </a:cubicBezTo>
                    <a:cubicBezTo>
                      <a:pt x="91008" y="63533"/>
                      <a:pt x="89307" y="65343"/>
                      <a:pt x="88299" y="67543"/>
                    </a:cubicBezTo>
                    <a:lnTo>
                      <a:pt x="84023" y="77068"/>
                    </a:lnTo>
                    <a:cubicBezTo>
                      <a:pt x="78482" y="89508"/>
                      <a:pt x="81770" y="104119"/>
                      <a:pt x="92101" y="112978"/>
                    </a:cubicBezTo>
                    <a:lnTo>
                      <a:pt x="92101" y="112978"/>
                    </a:lnTo>
                    <a:cubicBezTo>
                      <a:pt x="99362" y="119398"/>
                      <a:pt x="107877" y="124227"/>
                      <a:pt x="117096" y="127170"/>
                    </a:cubicBezTo>
                    <a:lnTo>
                      <a:pt x="117096" y="127170"/>
                    </a:lnTo>
                    <a:cubicBezTo>
                      <a:pt x="129156" y="131066"/>
                      <a:pt x="142366" y="127780"/>
                      <a:pt x="151214" y="118693"/>
                    </a:cubicBezTo>
                    <a:lnTo>
                      <a:pt x="165470" y="103643"/>
                    </a:lnTo>
                    <a:cubicBezTo>
                      <a:pt x="167409" y="101700"/>
                      <a:pt x="170250" y="100967"/>
                      <a:pt x="172883" y="101738"/>
                    </a:cubicBezTo>
                    <a:cubicBezTo>
                      <a:pt x="174290" y="102224"/>
                      <a:pt x="175858" y="101767"/>
                      <a:pt x="176780" y="100595"/>
                    </a:cubicBezTo>
                    <a:lnTo>
                      <a:pt x="182577" y="92594"/>
                    </a:lnTo>
                    <a:cubicBezTo>
                      <a:pt x="183822" y="91108"/>
                      <a:pt x="183822" y="88937"/>
                      <a:pt x="182577" y="87451"/>
                    </a:cubicBezTo>
                    <a:cubicBezTo>
                      <a:pt x="173501" y="78412"/>
                      <a:pt x="163047" y="70887"/>
                      <a:pt x="151595" y="65162"/>
                    </a:cubicBezTo>
                    <a:lnTo>
                      <a:pt x="142091" y="60019"/>
                    </a:lnTo>
                    <a:cubicBezTo>
                      <a:pt x="135058" y="56180"/>
                      <a:pt x="127341" y="53789"/>
                      <a:pt x="119377" y="52970"/>
                    </a:cubicBezTo>
                    <a:lnTo>
                      <a:pt x="112344" y="52208"/>
                    </a:lnTo>
                    <a:cubicBezTo>
                      <a:pt x="110776" y="52284"/>
                      <a:pt x="109236" y="51732"/>
                      <a:pt x="108067" y="50684"/>
                    </a:cubicBezTo>
                    <a:cubicBezTo>
                      <a:pt x="107373" y="49703"/>
                      <a:pt x="106461" y="48884"/>
                      <a:pt x="105406" y="48303"/>
                    </a:cubicBezTo>
                    <a:lnTo>
                      <a:pt x="97613" y="44112"/>
                    </a:lnTo>
                    <a:lnTo>
                      <a:pt x="89820" y="39826"/>
                    </a:lnTo>
                    <a:cubicBezTo>
                      <a:pt x="88699" y="39254"/>
                      <a:pt x="87463" y="38930"/>
                      <a:pt x="86208" y="38873"/>
                    </a:cubicBezTo>
                    <a:cubicBezTo>
                      <a:pt x="84374" y="38826"/>
                      <a:pt x="82664" y="37949"/>
                      <a:pt x="81552" y="36492"/>
                    </a:cubicBezTo>
                    <a:lnTo>
                      <a:pt x="77750" y="31349"/>
                    </a:lnTo>
                    <a:cubicBezTo>
                      <a:pt x="73359" y="25453"/>
                      <a:pt x="67667" y="20661"/>
                      <a:pt x="61118" y="17347"/>
                    </a:cubicBezTo>
                    <a:lnTo>
                      <a:pt x="52470" y="12775"/>
                    </a:lnTo>
                    <a:cubicBezTo>
                      <a:pt x="42244" y="6698"/>
                      <a:pt x="31058" y="2412"/>
                      <a:pt x="19397" y="107"/>
                    </a:cubicBezTo>
                    <a:cubicBezTo>
                      <a:pt x="17591" y="-275"/>
                      <a:pt x="15719" y="383"/>
                      <a:pt x="14550" y="1821"/>
                    </a:cubicBezTo>
                    <a:close/>
                    <a:moveTo>
                      <a:pt x="93906" y="72020"/>
                    </a:moveTo>
                    <a:cubicBezTo>
                      <a:pt x="96045" y="68782"/>
                      <a:pt x="98867" y="66048"/>
                      <a:pt x="102175" y="64019"/>
                    </a:cubicBezTo>
                    <a:cubicBezTo>
                      <a:pt x="107012" y="61048"/>
                      <a:pt x="112696" y="59781"/>
                      <a:pt x="118331" y="60400"/>
                    </a:cubicBezTo>
                    <a:cubicBezTo>
                      <a:pt x="124993" y="61057"/>
                      <a:pt x="131447" y="63029"/>
                      <a:pt x="137339" y="66210"/>
                    </a:cubicBezTo>
                    <a:lnTo>
                      <a:pt x="137909" y="66210"/>
                    </a:lnTo>
                    <a:lnTo>
                      <a:pt x="147413" y="71258"/>
                    </a:lnTo>
                    <a:cubicBezTo>
                      <a:pt x="149884" y="72687"/>
                      <a:pt x="152165" y="74116"/>
                      <a:pt x="154446" y="75640"/>
                    </a:cubicBezTo>
                    <a:cubicBezTo>
                      <a:pt x="156727" y="77164"/>
                      <a:pt x="157392" y="77831"/>
                      <a:pt x="158817" y="78974"/>
                    </a:cubicBezTo>
                    <a:cubicBezTo>
                      <a:pt x="165280" y="84117"/>
                      <a:pt x="163379" y="94499"/>
                      <a:pt x="157677" y="102596"/>
                    </a:cubicBezTo>
                    <a:cubicBezTo>
                      <a:pt x="154484" y="107215"/>
                      <a:pt x="150758" y="111444"/>
                      <a:pt x="146558" y="115168"/>
                    </a:cubicBezTo>
                    <a:cubicBezTo>
                      <a:pt x="139287" y="121665"/>
                      <a:pt x="129175" y="123903"/>
                      <a:pt x="119852" y="121074"/>
                    </a:cubicBezTo>
                    <a:cubicBezTo>
                      <a:pt x="115604" y="119655"/>
                      <a:pt x="111498" y="117835"/>
                      <a:pt x="107592" y="115645"/>
                    </a:cubicBezTo>
                    <a:cubicBezTo>
                      <a:pt x="103952" y="113606"/>
                      <a:pt x="100540" y="111178"/>
                      <a:pt x="97423" y="108406"/>
                    </a:cubicBezTo>
                    <a:cubicBezTo>
                      <a:pt x="89402" y="100986"/>
                      <a:pt x="86893" y="89327"/>
                      <a:pt x="91150" y="79259"/>
                    </a:cubicBezTo>
                    <a:cubicBezTo>
                      <a:pt x="91768" y="76745"/>
                      <a:pt x="92690" y="74306"/>
                      <a:pt x="93906" y="72020"/>
                    </a:cubicBezTo>
                    <a:close/>
                    <a:moveTo>
                      <a:pt x="15405" y="24395"/>
                    </a:moveTo>
                    <a:cubicBezTo>
                      <a:pt x="20632" y="16585"/>
                      <a:pt x="29281" y="10584"/>
                      <a:pt x="36789" y="13060"/>
                    </a:cubicBezTo>
                    <a:cubicBezTo>
                      <a:pt x="38404" y="13546"/>
                      <a:pt x="39992" y="14118"/>
                      <a:pt x="41541" y="14775"/>
                    </a:cubicBezTo>
                    <a:cubicBezTo>
                      <a:pt x="43917" y="15727"/>
                      <a:pt x="46293" y="16871"/>
                      <a:pt x="48574" y="18014"/>
                    </a:cubicBezTo>
                    <a:lnTo>
                      <a:pt x="57222" y="22585"/>
                    </a:lnTo>
                    <a:lnTo>
                      <a:pt x="57792" y="22585"/>
                    </a:lnTo>
                    <a:cubicBezTo>
                      <a:pt x="63190" y="25519"/>
                      <a:pt x="67885" y="29577"/>
                      <a:pt x="71573" y="34492"/>
                    </a:cubicBezTo>
                    <a:cubicBezTo>
                      <a:pt x="74576" y="38607"/>
                      <a:pt x="75802" y="43750"/>
                      <a:pt x="74994" y="48779"/>
                    </a:cubicBezTo>
                    <a:cubicBezTo>
                      <a:pt x="74452" y="52437"/>
                      <a:pt x="73017" y="55904"/>
                      <a:pt x="70812" y="58876"/>
                    </a:cubicBezTo>
                    <a:cubicBezTo>
                      <a:pt x="69064" y="61076"/>
                      <a:pt x="67049" y="63057"/>
                      <a:pt x="64825" y="64781"/>
                    </a:cubicBezTo>
                    <a:cubicBezTo>
                      <a:pt x="56709" y="72677"/>
                      <a:pt x="45038" y="75687"/>
                      <a:pt x="34128" y="72687"/>
                    </a:cubicBezTo>
                    <a:cubicBezTo>
                      <a:pt x="30326" y="71458"/>
                      <a:pt x="26658" y="69830"/>
                      <a:pt x="23198" y="67829"/>
                    </a:cubicBezTo>
                    <a:cubicBezTo>
                      <a:pt x="19777" y="65810"/>
                      <a:pt x="16584" y="63410"/>
                      <a:pt x="13695" y="60685"/>
                    </a:cubicBezTo>
                    <a:cubicBezTo>
                      <a:pt x="7479" y="54828"/>
                      <a:pt x="5483" y="45760"/>
                      <a:pt x="8658" y="37825"/>
                    </a:cubicBezTo>
                    <a:cubicBezTo>
                      <a:pt x="10454" y="33158"/>
                      <a:pt x="12716" y="28691"/>
                      <a:pt x="15405" y="24491"/>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286" name="Google Shape;826;p18">
                <a:extLst>
                  <a:ext uri="{FF2B5EF4-FFF2-40B4-BE49-F238E27FC236}">
                    <a16:creationId xmlns:a16="http://schemas.microsoft.com/office/drawing/2014/main" id="{D8F2979E-2097-1569-0EE1-3FD0B061757A}"/>
                  </a:ext>
                </a:extLst>
              </p:cNvPr>
              <p:cNvSpPr/>
              <p:nvPr/>
            </p:nvSpPr>
            <p:spPr>
              <a:xfrm>
                <a:off x="5752081" y="4128325"/>
                <a:ext cx="64221" cy="49275"/>
              </a:xfrm>
              <a:custGeom>
                <a:avLst/>
                <a:gdLst/>
                <a:ahLst/>
                <a:cxnLst/>
                <a:rect l="l" t="t" r="r" b="b"/>
                <a:pathLst>
                  <a:path w="64221" h="49275" extrusionOk="0">
                    <a:moveTo>
                      <a:pt x="57569" y="40196"/>
                    </a:moveTo>
                    <a:cubicBezTo>
                      <a:pt x="49481" y="48149"/>
                      <a:pt x="37782" y="51159"/>
                      <a:pt x="26872" y="48101"/>
                    </a:cubicBezTo>
                    <a:cubicBezTo>
                      <a:pt x="23118" y="46987"/>
                      <a:pt x="19487" y="45491"/>
                      <a:pt x="16037" y="43624"/>
                    </a:cubicBezTo>
                    <a:cubicBezTo>
                      <a:pt x="12597" y="41634"/>
                      <a:pt x="9404" y="39233"/>
                      <a:pt x="6534" y="36481"/>
                    </a:cubicBezTo>
                    <a:cubicBezTo>
                      <a:pt x="309" y="30671"/>
                      <a:pt x="-1687" y="21622"/>
                      <a:pt x="1497" y="13716"/>
                    </a:cubicBezTo>
                    <a:cubicBezTo>
                      <a:pt x="3369" y="8896"/>
                      <a:pt x="5754" y="4296"/>
                      <a:pt x="8624" y="0"/>
                    </a:cubicBezTo>
                    <a:lnTo>
                      <a:pt x="8624" y="0"/>
                    </a:lnTo>
                    <a:cubicBezTo>
                      <a:pt x="5992" y="4010"/>
                      <a:pt x="3797" y="8287"/>
                      <a:pt x="2067" y="12763"/>
                    </a:cubicBezTo>
                    <a:cubicBezTo>
                      <a:pt x="-1107" y="20698"/>
                      <a:pt x="888" y="29766"/>
                      <a:pt x="7104" y="35623"/>
                    </a:cubicBezTo>
                    <a:cubicBezTo>
                      <a:pt x="9993" y="38348"/>
                      <a:pt x="13186" y="40748"/>
                      <a:pt x="16608" y="42767"/>
                    </a:cubicBezTo>
                    <a:cubicBezTo>
                      <a:pt x="20067" y="44767"/>
                      <a:pt x="23735" y="46396"/>
                      <a:pt x="27537" y="47625"/>
                    </a:cubicBezTo>
                    <a:cubicBezTo>
                      <a:pt x="38447" y="50625"/>
                      <a:pt x="50118" y="47615"/>
                      <a:pt x="58234" y="39719"/>
                    </a:cubicBezTo>
                    <a:cubicBezTo>
                      <a:pt x="60439" y="38005"/>
                      <a:pt x="62444" y="36061"/>
                      <a:pt x="64222" y="33909"/>
                    </a:cubicBezTo>
                    <a:lnTo>
                      <a:pt x="63556" y="34099"/>
                    </a:lnTo>
                    <a:cubicBezTo>
                      <a:pt x="61827" y="36376"/>
                      <a:pt x="59812" y="38424"/>
                      <a:pt x="57569" y="40196"/>
                    </a:cubicBezTo>
                    <a:close/>
                  </a:path>
                </a:pathLst>
              </a:custGeom>
              <a:solidFill>
                <a:srgbClr val="1F232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287" name="Google Shape;827;p18">
                <a:extLst>
                  <a:ext uri="{FF2B5EF4-FFF2-40B4-BE49-F238E27FC236}">
                    <a16:creationId xmlns:a16="http://schemas.microsoft.com/office/drawing/2014/main" id="{E2CE4980-59A5-CD30-7730-4C354C518AAA}"/>
                  </a:ext>
                </a:extLst>
              </p:cNvPr>
              <p:cNvSpPr/>
              <p:nvPr/>
            </p:nvSpPr>
            <p:spPr>
              <a:xfrm>
                <a:off x="5833480" y="4174426"/>
                <a:ext cx="68642" cy="51616"/>
              </a:xfrm>
              <a:custGeom>
                <a:avLst/>
                <a:gdLst/>
                <a:ahLst/>
                <a:cxnLst/>
                <a:rect l="l" t="t" r="r" b="b"/>
                <a:pathLst>
                  <a:path w="68642" h="51616" extrusionOk="0">
                    <a:moveTo>
                      <a:pt x="57428" y="44577"/>
                    </a:moveTo>
                    <a:cubicBezTo>
                      <a:pt x="50139" y="51044"/>
                      <a:pt x="40027" y="53245"/>
                      <a:pt x="30722" y="50387"/>
                    </a:cubicBezTo>
                    <a:cubicBezTo>
                      <a:pt x="26465" y="49044"/>
                      <a:pt x="22350" y="47254"/>
                      <a:pt x="18463" y="45053"/>
                    </a:cubicBezTo>
                    <a:cubicBezTo>
                      <a:pt x="14870" y="42948"/>
                      <a:pt x="11458" y="40529"/>
                      <a:pt x="8293" y="37814"/>
                    </a:cubicBezTo>
                    <a:cubicBezTo>
                      <a:pt x="310" y="30337"/>
                      <a:pt x="-2189" y="18679"/>
                      <a:pt x="2021" y="8572"/>
                    </a:cubicBezTo>
                    <a:cubicBezTo>
                      <a:pt x="2772" y="5953"/>
                      <a:pt x="3827" y="3429"/>
                      <a:pt x="5157" y="1048"/>
                    </a:cubicBezTo>
                    <a:lnTo>
                      <a:pt x="5917" y="0"/>
                    </a:lnTo>
                    <a:cubicBezTo>
                      <a:pt x="4616" y="2343"/>
                      <a:pt x="3589" y="4839"/>
                      <a:pt x="2876" y="7429"/>
                    </a:cubicBezTo>
                    <a:cubicBezTo>
                      <a:pt x="-1381" y="17497"/>
                      <a:pt x="1128" y="29165"/>
                      <a:pt x="9149" y="36576"/>
                    </a:cubicBezTo>
                    <a:cubicBezTo>
                      <a:pt x="12266" y="39348"/>
                      <a:pt x="15678" y="41777"/>
                      <a:pt x="19318" y="43815"/>
                    </a:cubicBezTo>
                    <a:cubicBezTo>
                      <a:pt x="23224" y="46006"/>
                      <a:pt x="27330" y="47825"/>
                      <a:pt x="31578" y="49244"/>
                    </a:cubicBezTo>
                    <a:cubicBezTo>
                      <a:pt x="40901" y="52073"/>
                      <a:pt x="51013" y="49835"/>
                      <a:pt x="58283" y="43339"/>
                    </a:cubicBezTo>
                    <a:cubicBezTo>
                      <a:pt x="62142" y="39881"/>
                      <a:pt x="65620" y="36023"/>
                      <a:pt x="68643" y="31813"/>
                    </a:cubicBezTo>
                    <a:lnTo>
                      <a:pt x="68643" y="31813"/>
                    </a:lnTo>
                    <a:cubicBezTo>
                      <a:pt x="65440" y="36509"/>
                      <a:pt x="61667" y="40795"/>
                      <a:pt x="57428" y="44577"/>
                    </a:cubicBezTo>
                    <a:close/>
                  </a:path>
                </a:pathLst>
              </a:custGeom>
              <a:solidFill>
                <a:srgbClr val="1F232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288" name="Google Shape;828;p18">
                <a:extLst>
                  <a:ext uri="{FF2B5EF4-FFF2-40B4-BE49-F238E27FC236}">
                    <a16:creationId xmlns:a16="http://schemas.microsoft.com/office/drawing/2014/main" id="{B0659134-54CD-9D2D-1C0C-E93349C76B78}"/>
                  </a:ext>
                </a:extLst>
              </p:cNvPr>
              <p:cNvSpPr/>
              <p:nvPr/>
            </p:nvSpPr>
            <p:spPr>
              <a:xfrm>
                <a:off x="5752373" y="4115091"/>
                <a:ext cx="68187" cy="61619"/>
              </a:xfrm>
              <a:custGeom>
                <a:avLst/>
                <a:gdLst/>
                <a:ahLst/>
                <a:cxnLst/>
                <a:rect l="l" t="t" r="r" b="b"/>
                <a:pathLst>
                  <a:path w="68187" h="61619" extrusionOk="0">
                    <a:moveTo>
                      <a:pt x="64786" y="21997"/>
                    </a:moveTo>
                    <a:cubicBezTo>
                      <a:pt x="61098" y="17082"/>
                      <a:pt x="56403" y="13024"/>
                      <a:pt x="51005" y="10090"/>
                    </a:cubicBezTo>
                    <a:lnTo>
                      <a:pt x="50435" y="10090"/>
                    </a:lnTo>
                    <a:lnTo>
                      <a:pt x="41787" y="5518"/>
                    </a:lnTo>
                    <a:cubicBezTo>
                      <a:pt x="39506" y="4375"/>
                      <a:pt x="37130" y="3232"/>
                      <a:pt x="34754" y="2280"/>
                    </a:cubicBezTo>
                    <a:cubicBezTo>
                      <a:pt x="33205" y="1623"/>
                      <a:pt x="31617" y="1051"/>
                      <a:pt x="30002" y="565"/>
                    </a:cubicBezTo>
                    <a:cubicBezTo>
                      <a:pt x="22494" y="-1911"/>
                      <a:pt x="13845" y="4090"/>
                      <a:pt x="8618" y="11900"/>
                    </a:cubicBezTo>
                    <a:cubicBezTo>
                      <a:pt x="5767" y="16205"/>
                      <a:pt x="3382" y="20806"/>
                      <a:pt x="1490" y="25616"/>
                    </a:cubicBezTo>
                    <a:cubicBezTo>
                      <a:pt x="-1684" y="33551"/>
                      <a:pt x="312" y="42618"/>
                      <a:pt x="6527" y="48476"/>
                    </a:cubicBezTo>
                    <a:cubicBezTo>
                      <a:pt x="9417" y="51200"/>
                      <a:pt x="12610" y="53601"/>
                      <a:pt x="16031" y="55620"/>
                    </a:cubicBezTo>
                    <a:cubicBezTo>
                      <a:pt x="19491" y="57620"/>
                      <a:pt x="23159" y="59249"/>
                      <a:pt x="26960" y="60478"/>
                    </a:cubicBezTo>
                    <a:cubicBezTo>
                      <a:pt x="37871" y="63478"/>
                      <a:pt x="49542" y="60468"/>
                      <a:pt x="57658" y="52572"/>
                    </a:cubicBezTo>
                    <a:cubicBezTo>
                      <a:pt x="59882" y="50848"/>
                      <a:pt x="61896" y="48867"/>
                      <a:pt x="63645" y="46666"/>
                    </a:cubicBezTo>
                    <a:cubicBezTo>
                      <a:pt x="65850" y="43695"/>
                      <a:pt x="67285" y="40228"/>
                      <a:pt x="67827" y="36570"/>
                    </a:cubicBezTo>
                    <a:cubicBezTo>
                      <a:pt x="68825" y="31503"/>
                      <a:pt x="67732" y="26235"/>
                      <a:pt x="64786" y="21997"/>
                    </a:cubicBezTo>
                    <a:close/>
                  </a:path>
                </a:pathLst>
              </a:custGeom>
              <a:solidFill>
                <a:srgbClr val="000000">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grpSp>
        <p:grpSp>
          <p:nvGrpSpPr>
            <p:cNvPr id="2256" name="Google Shape;829;p18">
              <a:extLst>
                <a:ext uri="{FF2B5EF4-FFF2-40B4-BE49-F238E27FC236}">
                  <a16:creationId xmlns:a16="http://schemas.microsoft.com/office/drawing/2014/main" id="{ECB469A4-9FA8-77D9-9592-2F3F313C3CC5}"/>
                </a:ext>
              </a:extLst>
            </p:cNvPr>
            <p:cNvGrpSpPr/>
            <p:nvPr/>
          </p:nvGrpSpPr>
          <p:grpSpPr>
            <a:xfrm flipH="1">
              <a:off x="3829267" y="2465054"/>
              <a:ext cx="683694" cy="518573"/>
              <a:chOff x="6621095" y="1452181"/>
              <a:chExt cx="330894" cy="250785"/>
            </a:xfrm>
          </p:grpSpPr>
          <p:sp>
            <p:nvSpPr>
              <p:cNvPr id="2275" name="Google Shape;830;p18">
                <a:extLst>
                  <a:ext uri="{FF2B5EF4-FFF2-40B4-BE49-F238E27FC236}">
                    <a16:creationId xmlns:a16="http://schemas.microsoft.com/office/drawing/2014/main" id="{FA3BD822-A66F-F032-6F78-E7B689A532A5}"/>
                  </a:ext>
                </a:extLst>
              </p:cNvPr>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276" name="Google Shape;831;p18">
                <a:extLst>
                  <a:ext uri="{FF2B5EF4-FFF2-40B4-BE49-F238E27FC236}">
                    <a16:creationId xmlns:a16="http://schemas.microsoft.com/office/drawing/2014/main" id="{45E5B68E-1833-3232-AECB-87A6A815DBEA}"/>
                  </a:ext>
                </a:extLst>
              </p:cNvPr>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277" name="Google Shape;832;p18">
                <a:extLst>
                  <a:ext uri="{FF2B5EF4-FFF2-40B4-BE49-F238E27FC236}">
                    <a16:creationId xmlns:a16="http://schemas.microsoft.com/office/drawing/2014/main" id="{C92DAB9A-ED82-9378-DC55-95A11A363759}"/>
                  </a:ext>
                </a:extLst>
              </p:cNvPr>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278" name="Google Shape;833;p18">
                <a:extLst>
                  <a:ext uri="{FF2B5EF4-FFF2-40B4-BE49-F238E27FC236}">
                    <a16:creationId xmlns:a16="http://schemas.microsoft.com/office/drawing/2014/main" id="{8756D35F-7A3E-A43B-09F4-97C508079AB4}"/>
                  </a:ext>
                </a:extLst>
              </p:cNvPr>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279" name="Google Shape;834;p18">
                <a:extLst>
                  <a:ext uri="{FF2B5EF4-FFF2-40B4-BE49-F238E27FC236}">
                    <a16:creationId xmlns:a16="http://schemas.microsoft.com/office/drawing/2014/main" id="{5BD5E388-26A3-9883-9C81-CEDD7F049903}"/>
                  </a:ext>
                </a:extLst>
              </p:cNvPr>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grpSp>
        <p:sp>
          <p:nvSpPr>
            <p:cNvPr id="2257" name="Google Shape;835;p18">
              <a:extLst>
                <a:ext uri="{FF2B5EF4-FFF2-40B4-BE49-F238E27FC236}">
                  <a16:creationId xmlns:a16="http://schemas.microsoft.com/office/drawing/2014/main" id="{945560E5-9CB4-5A38-BB37-13B760998D61}"/>
                </a:ext>
              </a:extLst>
            </p:cNvPr>
            <p:cNvSpPr/>
            <p:nvPr/>
          </p:nvSpPr>
          <p:spPr>
            <a:xfrm rot="-1803147">
              <a:off x="6082659" y="320502"/>
              <a:ext cx="40427" cy="70097"/>
            </a:xfrm>
            <a:custGeom>
              <a:avLst/>
              <a:gdLst/>
              <a:ahLst/>
              <a:cxnLst/>
              <a:rect l="l" t="t" r="r" b="b"/>
              <a:pathLst>
                <a:path w="49989" h="86677" extrusionOk="0">
                  <a:moveTo>
                    <a:pt x="49990" y="43339"/>
                  </a:moveTo>
                  <a:cubicBezTo>
                    <a:pt x="49990" y="67274"/>
                    <a:pt x="38799" y="86678"/>
                    <a:pt x="24995" y="86678"/>
                  </a:cubicBezTo>
                  <a:cubicBezTo>
                    <a:pt x="11190" y="86678"/>
                    <a:pt x="0" y="67274"/>
                    <a:pt x="0" y="43339"/>
                  </a:cubicBezTo>
                  <a:cubicBezTo>
                    <a:pt x="0" y="19403"/>
                    <a:pt x="11190" y="0"/>
                    <a:pt x="24995" y="0"/>
                  </a:cubicBezTo>
                  <a:cubicBezTo>
                    <a:pt x="38799" y="0"/>
                    <a:pt x="49990" y="19403"/>
                    <a:pt x="49990" y="43339"/>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258" name="Google Shape;836;p18">
              <a:extLst>
                <a:ext uri="{FF2B5EF4-FFF2-40B4-BE49-F238E27FC236}">
                  <a16:creationId xmlns:a16="http://schemas.microsoft.com/office/drawing/2014/main" id="{25A16199-8EA4-1E12-9E71-9DDDE04F5254}"/>
                </a:ext>
              </a:extLst>
            </p:cNvPr>
            <p:cNvSpPr/>
            <p:nvPr/>
          </p:nvSpPr>
          <p:spPr>
            <a:xfrm>
              <a:off x="5777153" y="2115925"/>
              <a:ext cx="669353" cy="387341"/>
            </a:xfrm>
            <a:custGeom>
              <a:avLst/>
              <a:gdLst/>
              <a:ahLst/>
              <a:cxnLst/>
              <a:rect l="l" t="t" r="r" b="b"/>
              <a:pathLst>
                <a:path w="828920" h="479679" extrusionOk="0">
                  <a:moveTo>
                    <a:pt x="828920" y="239840"/>
                  </a:moveTo>
                  <a:cubicBezTo>
                    <a:pt x="828920" y="372299"/>
                    <a:pt x="643360" y="479679"/>
                    <a:pt x="414460" y="479679"/>
                  </a:cubicBezTo>
                  <a:cubicBezTo>
                    <a:pt x="185560" y="479679"/>
                    <a:pt x="0" y="372299"/>
                    <a:pt x="0" y="239840"/>
                  </a:cubicBezTo>
                  <a:cubicBezTo>
                    <a:pt x="0" y="107380"/>
                    <a:pt x="185560" y="0"/>
                    <a:pt x="414460" y="0"/>
                  </a:cubicBezTo>
                  <a:cubicBezTo>
                    <a:pt x="643360" y="0"/>
                    <a:pt x="828920" y="107380"/>
                    <a:pt x="828920" y="239840"/>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259" name="Google Shape;837;p18">
              <a:extLst>
                <a:ext uri="{FF2B5EF4-FFF2-40B4-BE49-F238E27FC236}">
                  <a16:creationId xmlns:a16="http://schemas.microsoft.com/office/drawing/2014/main" id="{EE4B3872-54F7-25BD-C3CF-B6B6D90C04AC}"/>
                </a:ext>
              </a:extLst>
            </p:cNvPr>
            <p:cNvSpPr/>
            <p:nvPr/>
          </p:nvSpPr>
          <p:spPr>
            <a:xfrm>
              <a:off x="5964040" y="276791"/>
              <a:ext cx="375852" cy="551229"/>
            </a:xfrm>
            <a:custGeom>
              <a:avLst/>
              <a:gdLst/>
              <a:ahLst/>
              <a:cxnLst/>
              <a:rect l="l" t="t" r="r" b="b"/>
              <a:pathLst>
                <a:path w="465451" h="682637" extrusionOk="0">
                  <a:moveTo>
                    <a:pt x="164035" y="22597"/>
                  </a:moveTo>
                  <a:cubicBezTo>
                    <a:pt x="182568" y="-7216"/>
                    <a:pt x="324079" y="-26837"/>
                    <a:pt x="370648" y="93368"/>
                  </a:cubicBezTo>
                  <a:cubicBezTo>
                    <a:pt x="388325" y="138898"/>
                    <a:pt x="385569" y="255293"/>
                    <a:pt x="400299" y="328540"/>
                  </a:cubicBezTo>
                  <a:cubicBezTo>
                    <a:pt x="415030" y="401788"/>
                    <a:pt x="449909" y="442840"/>
                    <a:pt x="462359" y="502562"/>
                  </a:cubicBezTo>
                  <a:cubicBezTo>
                    <a:pt x="474809" y="562284"/>
                    <a:pt x="454471" y="661534"/>
                    <a:pt x="311724" y="679060"/>
                  </a:cubicBezTo>
                  <a:cubicBezTo>
                    <a:pt x="168977" y="696586"/>
                    <a:pt x="59209" y="646390"/>
                    <a:pt x="25470" y="600765"/>
                  </a:cubicBezTo>
                  <a:cubicBezTo>
                    <a:pt x="-8268" y="555140"/>
                    <a:pt x="-8934" y="457890"/>
                    <a:pt x="26135" y="406169"/>
                  </a:cubicBezTo>
                  <a:cubicBezTo>
                    <a:pt x="61204" y="354448"/>
                    <a:pt x="87720" y="311776"/>
                    <a:pt x="86865" y="24424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260" name="Google Shape;838;p18">
              <a:extLst>
                <a:ext uri="{FF2B5EF4-FFF2-40B4-BE49-F238E27FC236}">
                  <a16:creationId xmlns:a16="http://schemas.microsoft.com/office/drawing/2014/main" id="{9DB95591-8FFC-2638-B0BF-B703F694E22E}"/>
                </a:ext>
              </a:extLst>
            </p:cNvPr>
            <p:cNvSpPr/>
            <p:nvPr/>
          </p:nvSpPr>
          <p:spPr>
            <a:xfrm>
              <a:off x="5952425" y="673402"/>
              <a:ext cx="70057" cy="407712"/>
            </a:xfrm>
            <a:custGeom>
              <a:avLst/>
              <a:gdLst/>
              <a:ahLst/>
              <a:cxnLst/>
              <a:rect l="l" t="t" r="r" b="b"/>
              <a:pathLst>
                <a:path w="86758" h="504907" extrusionOk="0">
                  <a:moveTo>
                    <a:pt x="8870" y="34023"/>
                  </a:moveTo>
                  <a:cubicBezTo>
                    <a:pt x="8870" y="34023"/>
                    <a:pt x="-24678" y="271196"/>
                    <a:pt x="38712" y="439789"/>
                  </a:cubicBezTo>
                  <a:cubicBezTo>
                    <a:pt x="102102" y="608381"/>
                    <a:pt x="84520" y="396355"/>
                    <a:pt x="84520" y="396355"/>
                  </a:cubicBezTo>
                  <a:lnTo>
                    <a:pt x="69314" y="345967"/>
                  </a:lnTo>
                  <a:cubicBezTo>
                    <a:pt x="69314" y="345967"/>
                    <a:pt x="56579" y="152038"/>
                    <a:pt x="61807" y="104508"/>
                  </a:cubicBezTo>
                  <a:cubicBezTo>
                    <a:pt x="67033" y="56979"/>
                    <a:pt x="65798" y="16116"/>
                    <a:pt x="69314" y="12306"/>
                  </a:cubicBezTo>
                  <a:cubicBezTo>
                    <a:pt x="72831" y="8497"/>
                    <a:pt x="56674" y="972"/>
                    <a:pt x="50307" y="19"/>
                  </a:cubicBezTo>
                  <a:cubicBezTo>
                    <a:pt x="43939" y="-933"/>
                    <a:pt x="8870" y="34023"/>
                    <a:pt x="8870" y="34023"/>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261" name="Google Shape;839;p18">
              <a:extLst>
                <a:ext uri="{FF2B5EF4-FFF2-40B4-BE49-F238E27FC236}">
                  <a16:creationId xmlns:a16="http://schemas.microsoft.com/office/drawing/2014/main" id="{EA35926B-C524-E60F-32FC-AD511FAEC02B}"/>
                </a:ext>
              </a:extLst>
            </p:cNvPr>
            <p:cNvSpPr/>
            <p:nvPr/>
          </p:nvSpPr>
          <p:spPr>
            <a:xfrm>
              <a:off x="5992903" y="271657"/>
              <a:ext cx="179035" cy="222681"/>
            </a:xfrm>
            <a:custGeom>
              <a:avLst/>
              <a:gdLst/>
              <a:ahLst/>
              <a:cxnLst/>
              <a:rect l="l" t="t" r="r" b="b"/>
              <a:pathLst>
                <a:path w="221715" h="275766" extrusionOk="0">
                  <a:moveTo>
                    <a:pt x="221716" y="8191"/>
                  </a:moveTo>
                  <a:cubicBezTo>
                    <a:pt x="221716" y="8191"/>
                    <a:pt x="115178" y="-22575"/>
                    <a:pt x="50648" y="35147"/>
                  </a:cubicBezTo>
                  <a:cubicBezTo>
                    <a:pt x="-8371" y="87915"/>
                    <a:pt x="-3429" y="159734"/>
                    <a:pt x="5125" y="193452"/>
                  </a:cubicBezTo>
                  <a:cubicBezTo>
                    <a:pt x="13678" y="227171"/>
                    <a:pt x="30975" y="273176"/>
                    <a:pt x="57681" y="275748"/>
                  </a:cubicBezTo>
                  <a:cubicBezTo>
                    <a:pt x="84386" y="278320"/>
                    <a:pt x="221716" y="8191"/>
                    <a:pt x="221716" y="819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262" name="Google Shape;840;p18">
              <a:extLst>
                <a:ext uri="{FF2B5EF4-FFF2-40B4-BE49-F238E27FC236}">
                  <a16:creationId xmlns:a16="http://schemas.microsoft.com/office/drawing/2014/main" id="{94771ACF-2736-0FCB-B133-EC9F9F2060FB}"/>
                </a:ext>
              </a:extLst>
            </p:cNvPr>
            <p:cNvSpPr/>
            <p:nvPr/>
          </p:nvSpPr>
          <p:spPr>
            <a:xfrm>
              <a:off x="6027515" y="513497"/>
              <a:ext cx="222025" cy="248990"/>
            </a:xfrm>
            <a:custGeom>
              <a:avLst/>
              <a:gdLst/>
              <a:ahLst/>
              <a:cxnLst/>
              <a:rect l="l" t="t" r="r" b="b"/>
              <a:pathLst>
                <a:path w="274953" h="308347" extrusionOk="0">
                  <a:moveTo>
                    <a:pt x="219342" y="0"/>
                  </a:moveTo>
                  <a:cubicBezTo>
                    <a:pt x="219342" y="0"/>
                    <a:pt x="212310" y="119063"/>
                    <a:pt x="214495" y="127825"/>
                  </a:cubicBezTo>
                  <a:cubicBezTo>
                    <a:pt x="216681" y="136588"/>
                    <a:pt x="261159" y="144971"/>
                    <a:pt x="273609" y="155353"/>
                  </a:cubicBezTo>
                  <a:cubicBezTo>
                    <a:pt x="286059" y="165735"/>
                    <a:pt x="208983" y="286512"/>
                    <a:pt x="169828" y="304419"/>
                  </a:cubicBezTo>
                  <a:cubicBezTo>
                    <a:pt x="130672" y="322326"/>
                    <a:pt x="9308" y="276606"/>
                    <a:pt x="945" y="216122"/>
                  </a:cubicBezTo>
                  <a:cubicBezTo>
                    <a:pt x="-6848" y="160401"/>
                    <a:pt x="35634" y="117158"/>
                    <a:pt x="51981" y="101822"/>
                  </a:cubicBezTo>
                  <a:cubicBezTo>
                    <a:pt x="63100" y="100841"/>
                    <a:pt x="74276" y="100555"/>
                    <a:pt x="85434" y="100965"/>
                  </a:cubicBezTo>
                  <a:lnTo>
                    <a:pt x="89045" y="43243"/>
                  </a:lnTo>
                  <a:cubicBezTo>
                    <a:pt x="142457" y="26575"/>
                    <a:pt x="219342" y="0"/>
                    <a:pt x="219342"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263" name="Google Shape;841;p18">
              <a:extLst>
                <a:ext uri="{FF2B5EF4-FFF2-40B4-BE49-F238E27FC236}">
                  <a16:creationId xmlns:a16="http://schemas.microsoft.com/office/drawing/2014/main" id="{8C87EAB9-A9DB-2AEB-F370-B9AC37301B1F}"/>
                </a:ext>
              </a:extLst>
            </p:cNvPr>
            <p:cNvSpPr/>
            <p:nvPr/>
          </p:nvSpPr>
          <p:spPr>
            <a:xfrm>
              <a:off x="5963282" y="594790"/>
              <a:ext cx="323371" cy="372912"/>
            </a:xfrm>
            <a:custGeom>
              <a:avLst/>
              <a:gdLst/>
              <a:ahLst/>
              <a:cxnLst/>
              <a:rect l="l" t="t" r="r" b="b"/>
              <a:pathLst>
                <a:path w="400459" h="461811" extrusionOk="0">
                  <a:moveTo>
                    <a:pt x="315417" y="38688"/>
                  </a:moveTo>
                  <a:cubicBezTo>
                    <a:pt x="348776" y="43832"/>
                    <a:pt x="386981" y="61739"/>
                    <a:pt x="392208" y="80027"/>
                  </a:cubicBezTo>
                  <a:cubicBezTo>
                    <a:pt x="398290" y="101363"/>
                    <a:pt x="411216" y="202042"/>
                    <a:pt x="382704" y="278718"/>
                  </a:cubicBezTo>
                  <a:cubicBezTo>
                    <a:pt x="354193" y="355394"/>
                    <a:pt x="334330" y="404067"/>
                    <a:pt x="317793" y="437024"/>
                  </a:cubicBezTo>
                  <a:cubicBezTo>
                    <a:pt x="317793" y="437024"/>
                    <a:pt x="173431" y="499126"/>
                    <a:pt x="57009" y="426737"/>
                  </a:cubicBezTo>
                  <a:cubicBezTo>
                    <a:pt x="57009" y="426737"/>
                    <a:pt x="49026" y="344631"/>
                    <a:pt x="48456" y="300721"/>
                  </a:cubicBezTo>
                  <a:cubicBezTo>
                    <a:pt x="-58937" y="206804"/>
                    <a:pt x="32870" y="91171"/>
                    <a:pt x="123916" y="969"/>
                  </a:cubicBezTo>
                  <a:cubicBezTo>
                    <a:pt x="134807" y="-136"/>
                    <a:pt x="145784" y="-298"/>
                    <a:pt x="156704" y="493"/>
                  </a:cubicBezTo>
                  <a:cubicBezTo>
                    <a:pt x="156704" y="493"/>
                    <a:pt x="75447" y="96791"/>
                    <a:pt x="131899" y="151464"/>
                  </a:cubicBezTo>
                  <a:cubicBezTo>
                    <a:pt x="252693" y="114793"/>
                    <a:pt x="276737" y="60405"/>
                    <a:pt x="315417" y="38688"/>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264" name="Google Shape;842;p18">
              <a:extLst>
                <a:ext uri="{FF2B5EF4-FFF2-40B4-BE49-F238E27FC236}">
                  <a16:creationId xmlns:a16="http://schemas.microsoft.com/office/drawing/2014/main" id="{CE478CDA-6540-A5BA-A61F-685B7D733C3C}"/>
                </a:ext>
              </a:extLst>
            </p:cNvPr>
            <p:cNvSpPr/>
            <p:nvPr/>
          </p:nvSpPr>
          <p:spPr>
            <a:xfrm>
              <a:off x="6020709" y="289521"/>
              <a:ext cx="238064" cy="294179"/>
            </a:xfrm>
            <a:custGeom>
              <a:avLst/>
              <a:gdLst/>
              <a:ahLst/>
              <a:cxnLst/>
              <a:rect l="l" t="t" r="r" b="b"/>
              <a:pathLst>
                <a:path w="294816" h="364308" extrusionOk="0">
                  <a:moveTo>
                    <a:pt x="6143" y="129898"/>
                  </a:moveTo>
                  <a:lnTo>
                    <a:pt x="6143" y="129898"/>
                  </a:lnTo>
                  <a:cubicBezTo>
                    <a:pt x="18118" y="53698"/>
                    <a:pt x="73240" y="-4405"/>
                    <a:pt x="151931" y="263"/>
                  </a:cubicBezTo>
                  <a:cubicBezTo>
                    <a:pt x="235318" y="4873"/>
                    <a:pt x="299183" y="76348"/>
                    <a:pt x="294583" y="159921"/>
                  </a:cubicBezTo>
                  <a:cubicBezTo>
                    <a:pt x="291970" y="207365"/>
                    <a:pt x="267307" y="250837"/>
                    <a:pt x="227961" y="277345"/>
                  </a:cubicBezTo>
                  <a:cubicBezTo>
                    <a:pt x="225244" y="288937"/>
                    <a:pt x="221157" y="300157"/>
                    <a:pt x="215797" y="310778"/>
                  </a:cubicBezTo>
                  <a:cubicBezTo>
                    <a:pt x="187855" y="343353"/>
                    <a:pt x="113916" y="363927"/>
                    <a:pt x="89492" y="364308"/>
                  </a:cubicBezTo>
                  <a:cubicBezTo>
                    <a:pt x="68298" y="364308"/>
                    <a:pt x="50146" y="344782"/>
                    <a:pt x="30283" y="311921"/>
                  </a:cubicBezTo>
                  <a:cubicBezTo>
                    <a:pt x="-10774" y="243436"/>
                    <a:pt x="-319" y="167617"/>
                    <a:pt x="6143" y="129898"/>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265" name="Google Shape;843;p18">
              <a:extLst>
                <a:ext uri="{FF2B5EF4-FFF2-40B4-BE49-F238E27FC236}">
                  <a16:creationId xmlns:a16="http://schemas.microsoft.com/office/drawing/2014/main" id="{4F4F489D-DE48-2E47-CC65-EC997BFA42B0}"/>
                </a:ext>
              </a:extLst>
            </p:cNvPr>
            <p:cNvSpPr/>
            <p:nvPr/>
          </p:nvSpPr>
          <p:spPr>
            <a:xfrm>
              <a:off x="6029967" y="288305"/>
              <a:ext cx="239492" cy="225171"/>
            </a:xfrm>
            <a:custGeom>
              <a:avLst/>
              <a:gdLst/>
              <a:ahLst/>
              <a:cxnLst/>
              <a:rect l="l" t="t" r="r" b="b"/>
              <a:pathLst>
                <a:path w="296585" h="278850" extrusionOk="0">
                  <a:moveTo>
                    <a:pt x="164891" y="3197"/>
                  </a:moveTo>
                  <a:cubicBezTo>
                    <a:pt x="220108" y="13961"/>
                    <a:pt x="265441" y="29582"/>
                    <a:pt x="280457" y="83874"/>
                  </a:cubicBezTo>
                  <a:cubicBezTo>
                    <a:pt x="290721" y="121307"/>
                    <a:pt x="304121" y="192554"/>
                    <a:pt x="291386" y="222653"/>
                  </a:cubicBezTo>
                  <a:lnTo>
                    <a:pt x="283403" y="244370"/>
                  </a:lnTo>
                  <a:lnTo>
                    <a:pt x="216876" y="278851"/>
                  </a:lnTo>
                  <a:cubicBezTo>
                    <a:pt x="216876" y="278851"/>
                    <a:pt x="185704" y="252848"/>
                    <a:pt x="195398" y="176457"/>
                  </a:cubicBezTo>
                  <a:cubicBezTo>
                    <a:pt x="194980" y="166227"/>
                    <a:pt x="191692" y="156321"/>
                    <a:pt x="185894" y="147882"/>
                  </a:cubicBezTo>
                  <a:cubicBezTo>
                    <a:pt x="181580" y="140729"/>
                    <a:pt x="178367" y="132956"/>
                    <a:pt x="176390" y="124832"/>
                  </a:cubicBezTo>
                  <a:cubicBezTo>
                    <a:pt x="168531" y="104162"/>
                    <a:pt x="153001" y="87332"/>
                    <a:pt x="133053" y="77873"/>
                  </a:cubicBezTo>
                  <a:cubicBezTo>
                    <a:pt x="83348" y="49870"/>
                    <a:pt x="10454" y="74063"/>
                    <a:pt x="0" y="84160"/>
                  </a:cubicBezTo>
                  <a:cubicBezTo>
                    <a:pt x="33929" y="14627"/>
                    <a:pt x="100645" y="-9376"/>
                    <a:pt x="164891" y="3197"/>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266" name="Google Shape;844;p18">
              <a:extLst>
                <a:ext uri="{FF2B5EF4-FFF2-40B4-BE49-F238E27FC236}">
                  <a16:creationId xmlns:a16="http://schemas.microsoft.com/office/drawing/2014/main" id="{432D888E-50A2-F965-E08E-29514587A1BE}"/>
                </a:ext>
              </a:extLst>
            </p:cNvPr>
            <p:cNvSpPr/>
            <p:nvPr/>
          </p:nvSpPr>
          <p:spPr>
            <a:xfrm>
              <a:off x="6069645" y="2237688"/>
              <a:ext cx="188076" cy="143860"/>
            </a:xfrm>
            <a:custGeom>
              <a:avLst/>
              <a:gdLst/>
              <a:ahLst/>
              <a:cxnLst/>
              <a:rect l="l" t="t" r="r" b="b"/>
              <a:pathLst>
                <a:path w="232912" h="178155" extrusionOk="0">
                  <a:moveTo>
                    <a:pt x="216022" y="5"/>
                  </a:moveTo>
                  <a:cubicBezTo>
                    <a:pt x="188081" y="22769"/>
                    <a:pt x="144649" y="7053"/>
                    <a:pt x="142558" y="9053"/>
                  </a:cubicBezTo>
                  <a:cubicBezTo>
                    <a:pt x="114047" y="37628"/>
                    <a:pt x="71755" y="62489"/>
                    <a:pt x="40202" y="87444"/>
                  </a:cubicBezTo>
                  <a:cubicBezTo>
                    <a:pt x="22810" y="101160"/>
                    <a:pt x="-4276" y="119543"/>
                    <a:pt x="571" y="145927"/>
                  </a:cubicBezTo>
                  <a:cubicBezTo>
                    <a:pt x="9410" y="193076"/>
                    <a:pt x="84775" y="178598"/>
                    <a:pt x="113191" y="164120"/>
                  </a:cubicBezTo>
                  <a:cubicBezTo>
                    <a:pt x="141608" y="149642"/>
                    <a:pt x="164797" y="126020"/>
                    <a:pt x="191692" y="109066"/>
                  </a:cubicBezTo>
                  <a:cubicBezTo>
                    <a:pt x="210700" y="97064"/>
                    <a:pt x="229708" y="90873"/>
                    <a:pt x="232749" y="66584"/>
                  </a:cubicBezTo>
                  <a:cubicBezTo>
                    <a:pt x="234555" y="51916"/>
                    <a:pt x="220964" y="-567"/>
                    <a:pt x="216022" y="5"/>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267" name="Google Shape;845;p18">
              <a:extLst>
                <a:ext uri="{FF2B5EF4-FFF2-40B4-BE49-F238E27FC236}">
                  <a16:creationId xmlns:a16="http://schemas.microsoft.com/office/drawing/2014/main" id="{89CC686F-C0AC-B911-B1A3-3A849246908D}"/>
                </a:ext>
              </a:extLst>
            </p:cNvPr>
            <p:cNvSpPr/>
            <p:nvPr/>
          </p:nvSpPr>
          <p:spPr>
            <a:xfrm>
              <a:off x="6070415" y="2283614"/>
              <a:ext cx="187263" cy="97891"/>
            </a:xfrm>
            <a:custGeom>
              <a:avLst/>
              <a:gdLst/>
              <a:ahLst/>
              <a:cxnLst/>
              <a:rect l="l" t="t" r="r" b="b"/>
              <a:pathLst>
                <a:path w="231905" h="121227" extrusionOk="0">
                  <a:moveTo>
                    <a:pt x="231417" y="0"/>
                  </a:moveTo>
                  <a:cubicBezTo>
                    <a:pt x="227711" y="23241"/>
                    <a:pt x="209083" y="29623"/>
                    <a:pt x="190076" y="41434"/>
                  </a:cubicBezTo>
                  <a:cubicBezTo>
                    <a:pt x="162705" y="58483"/>
                    <a:pt x="138660" y="83058"/>
                    <a:pt x="110244" y="97441"/>
                  </a:cubicBezTo>
                  <a:cubicBezTo>
                    <a:pt x="84013" y="110776"/>
                    <a:pt x="18437" y="124015"/>
                    <a:pt x="0" y="90392"/>
                  </a:cubicBezTo>
                  <a:cubicBezTo>
                    <a:pt x="10074" y="135826"/>
                    <a:pt x="84108" y="121539"/>
                    <a:pt x="112240" y="107251"/>
                  </a:cubicBezTo>
                  <a:cubicBezTo>
                    <a:pt x="140371" y="92964"/>
                    <a:pt x="163845" y="69151"/>
                    <a:pt x="190741" y="52197"/>
                  </a:cubicBezTo>
                  <a:cubicBezTo>
                    <a:pt x="209748" y="40196"/>
                    <a:pt x="228756" y="34004"/>
                    <a:pt x="231797" y="9715"/>
                  </a:cubicBezTo>
                  <a:cubicBezTo>
                    <a:pt x="232025" y="6477"/>
                    <a:pt x="231892" y="3219"/>
                    <a:pt x="23141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268" name="Google Shape;846;p18">
              <a:extLst>
                <a:ext uri="{FF2B5EF4-FFF2-40B4-BE49-F238E27FC236}">
                  <a16:creationId xmlns:a16="http://schemas.microsoft.com/office/drawing/2014/main" id="{8BE4F7B5-B30E-59EC-AABE-C8E05BF022DD}"/>
                </a:ext>
              </a:extLst>
            </p:cNvPr>
            <p:cNvSpPr/>
            <p:nvPr/>
          </p:nvSpPr>
          <p:spPr>
            <a:xfrm>
              <a:off x="5927157" y="2205996"/>
              <a:ext cx="172547" cy="133696"/>
            </a:xfrm>
            <a:custGeom>
              <a:avLst/>
              <a:gdLst/>
              <a:ahLst/>
              <a:cxnLst/>
              <a:rect l="l" t="t" r="r" b="b"/>
              <a:pathLst>
                <a:path w="213680" h="165568" extrusionOk="0">
                  <a:moveTo>
                    <a:pt x="196496" y="5"/>
                  </a:moveTo>
                  <a:cubicBezTo>
                    <a:pt x="170931" y="20864"/>
                    <a:pt x="132345" y="9530"/>
                    <a:pt x="130445" y="11054"/>
                  </a:cubicBezTo>
                  <a:cubicBezTo>
                    <a:pt x="104404" y="37247"/>
                    <a:pt x="65819" y="59726"/>
                    <a:pt x="36927" y="82491"/>
                  </a:cubicBezTo>
                  <a:cubicBezTo>
                    <a:pt x="20961" y="95064"/>
                    <a:pt x="-3939" y="111924"/>
                    <a:pt x="528" y="136022"/>
                  </a:cubicBezTo>
                  <a:cubicBezTo>
                    <a:pt x="8606" y="179265"/>
                    <a:pt x="77604" y="165930"/>
                    <a:pt x="103644" y="152786"/>
                  </a:cubicBezTo>
                  <a:cubicBezTo>
                    <a:pt x="129684" y="139641"/>
                    <a:pt x="151163" y="117638"/>
                    <a:pt x="175588" y="102303"/>
                  </a:cubicBezTo>
                  <a:cubicBezTo>
                    <a:pt x="193170" y="91350"/>
                    <a:pt x="210466" y="85634"/>
                    <a:pt x="213603" y="63441"/>
                  </a:cubicBezTo>
                  <a:cubicBezTo>
                    <a:pt x="214838" y="50011"/>
                    <a:pt x="201058" y="-567"/>
                    <a:pt x="196496" y="5"/>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269" name="Google Shape;847;p18">
              <a:extLst>
                <a:ext uri="{FF2B5EF4-FFF2-40B4-BE49-F238E27FC236}">
                  <a16:creationId xmlns:a16="http://schemas.microsoft.com/office/drawing/2014/main" id="{E78315A3-220E-5B03-1D97-B2A4C1408689}"/>
                </a:ext>
              </a:extLst>
            </p:cNvPr>
            <p:cNvSpPr/>
            <p:nvPr/>
          </p:nvSpPr>
          <p:spPr>
            <a:xfrm>
              <a:off x="5927737" y="2249998"/>
              <a:ext cx="171800" cy="89748"/>
            </a:xfrm>
            <a:custGeom>
              <a:avLst/>
              <a:gdLst/>
              <a:ahLst/>
              <a:cxnLst/>
              <a:rect l="l" t="t" r="r" b="b"/>
              <a:pathLst>
                <a:path w="212755" h="111143" extrusionOk="0">
                  <a:moveTo>
                    <a:pt x="212124" y="0"/>
                  </a:moveTo>
                  <a:cubicBezTo>
                    <a:pt x="208798" y="21241"/>
                    <a:pt x="191691" y="27146"/>
                    <a:pt x="174109" y="38100"/>
                  </a:cubicBezTo>
                  <a:cubicBezTo>
                    <a:pt x="149019" y="53721"/>
                    <a:pt x="126590" y="76200"/>
                    <a:pt x="100930" y="89344"/>
                  </a:cubicBezTo>
                  <a:cubicBezTo>
                    <a:pt x="76886" y="101632"/>
                    <a:pt x="16917" y="113728"/>
                    <a:pt x="0" y="82867"/>
                  </a:cubicBezTo>
                  <a:cubicBezTo>
                    <a:pt x="9504" y="124492"/>
                    <a:pt x="76980" y="111442"/>
                    <a:pt x="102736" y="98393"/>
                  </a:cubicBezTo>
                  <a:cubicBezTo>
                    <a:pt x="128491" y="85344"/>
                    <a:pt x="150255" y="63246"/>
                    <a:pt x="174679" y="47911"/>
                  </a:cubicBezTo>
                  <a:cubicBezTo>
                    <a:pt x="192261" y="36957"/>
                    <a:pt x="209558" y="31242"/>
                    <a:pt x="212694" y="9049"/>
                  </a:cubicBezTo>
                  <a:cubicBezTo>
                    <a:pt x="212866" y="6020"/>
                    <a:pt x="212676" y="2981"/>
                    <a:pt x="212124"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270" name="Google Shape;848;p18">
              <a:extLst>
                <a:ext uri="{FF2B5EF4-FFF2-40B4-BE49-F238E27FC236}">
                  <a16:creationId xmlns:a16="http://schemas.microsoft.com/office/drawing/2014/main" id="{2C80AC60-795C-A4A5-7583-63BA21E29958}"/>
                </a:ext>
              </a:extLst>
            </p:cNvPr>
            <p:cNvSpPr/>
            <p:nvPr/>
          </p:nvSpPr>
          <p:spPr>
            <a:xfrm>
              <a:off x="5955035" y="963103"/>
              <a:ext cx="368082" cy="1288142"/>
            </a:xfrm>
            <a:custGeom>
              <a:avLst/>
              <a:gdLst/>
              <a:ahLst/>
              <a:cxnLst/>
              <a:rect l="l" t="t" r="r" b="b"/>
              <a:pathLst>
                <a:path w="455829" h="1595222" extrusionOk="0">
                  <a:moveTo>
                    <a:pt x="11434" y="236696"/>
                  </a:moveTo>
                  <a:cubicBezTo>
                    <a:pt x="23694" y="140208"/>
                    <a:pt x="58953" y="0"/>
                    <a:pt x="58953" y="0"/>
                  </a:cubicBezTo>
                  <a:cubicBezTo>
                    <a:pt x="92720" y="15859"/>
                    <a:pt x="129281" y="24889"/>
                    <a:pt x="166536" y="26575"/>
                  </a:cubicBezTo>
                  <a:cubicBezTo>
                    <a:pt x="228691" y="29718"/>
                    <a:pt x="328101" y="10859"/>
                    <a:pt x="328101" y="10859"/>
                  </a:cubicBezTo>
                  <a:cubicBezTo>
                    <a:pt x="345540" y="41281"/>
                    <a:pt x="364576" y="70752"/>
                    <a:pt x="385123" y="99155"/>
                  </a:cubicBezTo>
                  <a:cubicBezTo>
                    <a:pt x="412875" y="137731"/>
                    <a:pt x="466856" y="222409"/>
                    <a:pt x="453836" y="370332"/>
                  </a:cubicBezTo>
                  <a:cubicBezTo>
                    <a:pt x="445282" y="467011"/>
                    <a:pt x="391301" y="877443"/>
                    <a:pt x="391301" y="877443"/>
                  </a:cubicBezTo>
                  <a:cubicBezTo>
                    <a:pt x="412295" y="946490"/>
                    <a:pt x="423452" y="1018156"/>
                    <a:pt x="424469" y="1090327"/>
                  </a:cubicBezTo>
                  <a:cubicBezTo>
                    <a:pt x="423899" y="1150048"/>
                    <a:pt x="408218" y="1251490"/>
                    <a:pt x="390635" y="1345311"/>
                  </a:cubicBezTo>
                  <a:lnTo>
                    <a:pt x="358418" y="1578293"/>
                  </a:lnTo>
                  <a:cubicBezTo>
                    <a:pt x="358418" y="1578293"/>
                    <a:pt x="315556" y="1609344"/>
                    <a:pt x="284953" y="1587341"/>
                  </a:cubicBezTo>
                  <a:lnTo>
                    <a:pt x="288850" y="1359408"/>
                  </a:lnTo>
                  <a:cubicBezTo>
                    <a:pt x="285049" y="1303592"/>
                    <a:pt x="279346" y="1221296"/>
                    <a:pt x="276020" y="1168908"/>
                  </a:cubicBezTo>
                  <a:cubicBezTo>
                    <a:pt x="270223" y="1083183"/>
                    <a:pt x="254921" y="947356"/>
                    <a:pt x="250550" y="913352"/>
                  </a:cubicBezTo>
                  <a:cubicBezTo>
                    <a:pt x="246178" y="879348"/>
                    <a:pt x="235249" y="820103"/>
                    <a:pt x="230117" y="753618"/>
                  </a:cubicBezTo>
                  <a:cubicBezTo>
                    <a:pt x="224985" y="687134"/>
                    <a:pt x="199895" y="349282"/>
                    <a:pt x="199895" y="349282"/>
                  </a:cubicBezTo>
                  <a:lnTo>
                    <a:pt x="196473" y="412528"/>
                  </a:lnTo>
                  <a:cubicBezTo>
                    <a:pt x="196473" y="412528"/>
                    <a:pt x="193147" y="515303"/>
                    <a:pt x="178416" y="641985"/>
                  </a:cubicBezTo>
                  <a:cubicBezTo>
                    <a:pt x="163685" y="768668"/>
                    <a:pt x="158553" y="824960"/>
                    <a:pt x="158553" y="824960"/>
                  </a:cubicBezTo>
                  <a:cubicBezTo>
                    <a:pt x="158553" y="824960"/>
                    <a:pt x="184118" y="872109"/>
                    <a:pt x="187065" y="906780"/>
                  </a:cubicBezTo>
                  <a:cubicBezTo>
                    <a:pt x="189630" y="934212"/>
                    <a:pt x="220898" y="1150906"/>
                    <a:pt x="202271" y="1261110"/>
                  </a:cubicBezTo>
                  <a:lnTo>
                    <a:pt x="164256" y="1541336"/>
                  </a:lnTo>
                  <a:cubicBezTo>
                    <a:pt x="144782" y="1554832"/>
                    <a:pt x="120015" y="1558090"/>
                    <a:pt x="97729" y="1550098"/>
                  </a:cubicBezTo>
                  <a:lnTo>
                    <a:pt x="75205" y="1267682"/>
                  </a:lnTo>
                  <a:cubicBezTo>
                    <a:pt x="60094" y="1160145"/>
                    <a:pt x="27686" y="932307"/>
                    <a:pt x="23124" y="902684"/>
                  </a:cubicBezTo>
                  <a:cubicBezTo>
                    <a:pt x="16662" y="863727"/>
                    <a:pt x="11340" y="844487"/>
                    <a:pt x="4117" y="721709"/>
                  </a:cubicBezTo>
                  <a:cubicBezTo>
                    <a:pt x="-3106" y="598932"/>
                    <a:pt x="-920" y="333185"/>
                    <a:pt x="11434" y="236696"/>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271" name="Google Shape;849;p18">
              <a:extLst>
                <a:ext uri="{FF2B5EF4-FFF2-40B4-BE49-F238E27FC236}">
                  <a16:creationId xmlns:a16="http://schemas.microsoft.com/office/drawing/2014/main" id="{A7F15221-82CD-6174-45CC-274A0F5EA0F4}"/>
                </a:ext>
              </a:extLst>
            </p:cNvPr>
            <p:cNvSpPr/>
            <p:nvPr/>
          </p:nvSpPr>
          <p:spPr>
            <a:xfrm>
              <a:off x="5939457" y="937334"/>
              <a:ext cx="391797" cy="856741"/>
            </a:xfrm>
            <a:custGeom>
              <a:avLst/>
              <a:gdLst/>
              <a:ahLst/>
              <a:cxnLst/>
              <a:rect l="l" t="t" r="r" b="b"/>
              <a:pathLst>
                <a:path w="485198" h="1060979" extrusionOk="0">
                  <a:moveTo>
                    <a:pt x="347391" y="12859"/>
                  </a:moveTo>
                  <a:lnTo>
                    <a:pt x="430264" y="179832"/>
                  </a:lnTo>
                  <a:cubicBezTo>
                    <a:pt x="430264" y="179832"/>
                    <a:pt x="556855" y="365474"/>
                    <a:pt x="425702" y="842772"/>
                  </a:cubicBezTo>
                  <a:lnTo>
                    <a:pt x="450317" y="990029"/>
                  </a:lnTo>
                  <a:cubicBezTo>
                    <a:pt x="450317" y="990029"/>
                    <a:pt x="202078" y="1149668"/>
                    <a:pt x="35952" y="990029"/>
                  </a:cubicBezTo>
                  <a:cubicBezTo>
                    <a:pt x="35952" y="990029"/>
                    <a:pt x="-21641" y="548926"/>
                    <a:pt x="8961" y="345567"/>
                  </a:cubicBezTo>
                  <a:cubicBezTo>
                    <a:pt x="26011" y="228591"/>
                    <a:pt x="51871" y="113071"/>
                    <a:pt x="86322" y="0"/>
                  </a:cubicBezTo>
                  <a:cubicBezTo>
                    <a:pt x="86322" y="0"/>
                    <a:pt x="126998" y="45053"/>
                    <a:pt x="336367" y="15335"/>
                  </a:cubicBezTo>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272" name="Google Shape;850;p18">
              <a:extLst>
                <a:ext uri="{FF2B5EF4-FFF2-40B4-BE49-F238E27FC236}">
                  <a16:creationId xmlns:a16="http://schemas.microsoft.com/office/drawing/2014/main" id="{FB363D2F-5BED-F4C8-84B4-BE38BE3E9A62}"/>
                </a:ext>
              </a:extLst>
            </p:cNvPr>
            <p:cNvSpPr/>
            <p:nvPr/>
          </p:nvSpPr>
          <p:spPr>
            <a:xfrm>
              <a:off x="5733626" y="681017"/>
              <a:ext cx="564393" cy="492344"/>
            </a:xfrm>
            <a:custGeom>
              <a:avLst/>
              <a:gdLst/>
              <a:ahLst/>
              <a:cxnLst/>
              <a:rect l="l" t="t" r="r" b="b"/>
              <a:pathLst>
                <a:path w="698939" h="609714" extrusionOk="0">
                  <a:moveTo>
                    <a:pt x="82790" y="448837"/>
                  </a:moveTo>
                  <a:cubicBezTo>
                    <a:pt x="101798" y="452457"/>
                    <a:pt x="119950" y="448361"/>
                    <a:pt x="146561" y="455600"/>
                  </a:cubicBezTo>
                  <a:cubicBezTo>
                    <a:pt x="166452" y="461905"/>
                    <a:pt x="187190" y="465125"/>
                    <a:pt x="208050" y="465125"/>
                  </a:cubicBezTo>
                  <a:cubicBezTo>
                    <a:pt x="230669" y="465125"/>
                    <a:pt x="294155" y="433407"/>
                    <a:pt x="348611" y="395116"/>
                  </a:cubicBezTo>
                  <a:cubicBezTo>
                    <a:pt x="412762" y="350063"/>
                    <a:pt x="476437" y="272244"/>
                    <a:pt x="499436" y="234811"/>
                  </a:cubicBezTo>
                  <a:cubicBezTo>
                    <a:pt x="548951" y="154038"/>
                    <a:pt x="596375" y="70695"/>
                    <a:pt x="611011" y="28023"/>
                  </a:cubicBezTo>
                  <a:cubicBezTo>
                    <a:pt x="628498" y="-23222"/>
                    <a:pt x="628118" y="11640"/>
                    <a:pt x="658530" y="10878"/>
                  </a:cubicBezTo>
                  <a:cubicBezTo>
                    <a:pt x="693979" y="10020"/>
                    <a:pt x="713082" y="23070"/>
                    <a:pt x="686471" y="92602"/>
                  </a:cubicBezTo>
                  <a:cubicBezTo>
                    <a:pt x="659860" y="162135"/>
                    <a:pt x="635626" y="210522"/>
                    <a:pt x="576322" y="292627"/>
                  </a:cubicBezTo>
                  <a:cubicBezTo>
                    <a:pt x="532918" y="354245"/>
                    <a:pt x="479260" y="407918"/>
                    <a:pt x="417704" y="451314"/>
                  </a:cubicBezTo>
                  <a:cubicBezTo>
                    <a:pt x="363608" y="489280"/>
                    <a:pt x="305151" y="520589"/>
                    <a:pt x="243595" y="544563"/>
                  </a:cubicBezTo>
                  <a:cubicBezTo>
                    <a:pt x="225823" y="551898"/>
                    <a:pt x="214513" y="561709"/>
                    <a:pt x="182295" y="579615"/>
                  </a:cubicBezTo>
                  <a:cubicBezTo>
                    <a:pt x="150381" y="597951"/>
                    <a:pt x="114514" y="608276"/>
                    <a:pt x="77753" y="609714"/>
                  </a:cubicBezTo>
                  <a:cubicBezTo>
                    <a:pt x="46961" y="608953"/>
                    <a:pt x="35937" y="603809"/>
                    <a:pt x="33371" y="597522"/>
                  </a:cubicBezTo>
                  <a:cubicBezTo>
                    <a:pt x="30139" y="589617"/>
                    <a:pt x="36127" y="584188"/>
                    <a:pt x="50193" y="582854"/>
                  </a:cubicBezTo>
                  <a:cubicBezTo>
                    <a:pt x="72688" y="582521"/>
                    <a:pt x="94936" y="578101"/>
                    <a:pt x="115864" y="569805"/>
                  </a:cubicBezTo>
                  <a:cubicBezTo>
                    <a:pt x="115864" y="569805"/>
                    <a:pt x="85166" y="574186"/>
                    <a:pt x="66634" y="575139"/>
                  </a:cubicBezTo>
                  <a:cubicBezTo>
                    <a:pt x="50088" y="576034"/>
                    <a:pt x="33504" y="574729"/>
                    <a:pt x="17310" y="571234"/>
                  </a:cubicBezTo>
                  <a:cubicBezTo>
                    <a:pt x="1723" y="567519"/>
                    <a:pt x="-7020" y="545421"/>
                    <a:pt x="7140" y="543706"/>
                  </a:cubicBezTo>
                  <a:cubicBezTo>
                    <a:pt x="21301" y="541992"/>
                    <a:pt x="32706" y="544659"/>
                    <a:pt x="60267" y="542849"/>
                  </a:cubicBezTo>
                  <a:cubicBezTo>
                    <a:pt x="74845" y="541935"/>
                    <a:pt x="89272" y="539277"/>
                    <a:pt x="103224" y="534943"/>
                  </a:cubicBezTo>
                  <a:cubicBezTo>
                    <a:pt x="84805" y="535105"/>
                    <a:pt x="66396" y="533772"/>
                    <a:pt x="48197" y="530943"/>
                  </a:cubicBezTo>
                  <a:cubicBezTo>
                    <a:pt x="33390" y="529543"/>
                    <a:pt x="19296" y="523885"/>
                    <a:pt x="7615" y="514655"/>
                  </a:cubicBezTo>
                  <a:cubicBezTo>
                    <a:pt x="1628" y="509702"/>
                    <a:pt x="583" y="495605"/>
                    <a:pt x="18450" y="495605"/>
                  </a:cubicBezTo>
                  <a:cubicBezTo>
                    <a:pt x="34511" y="495605"/>
                    <a:pt x="54659" y="503035"/>
                    <a:pt x="84976" y="498844"/>
                  </a:cubicBezTo>
                  <a:cubicBezTo>
                    <a:pt x="107310" y="495700"/>
                    <a:pt x="122992" y="490462"/>
                    <a:pt x="119190" y="487509"/>
                  </a:cubicBezTo>
                  <a:cubicBezTo>
                    <a:pt x="115388" y="484556"/>
                    <a:pt x="102748" y="487509"/>
                    <a:pt x="84311" y="480746"/>
                  </a:cubicBezTo>
                  <a:cubicBezTo>
                    <a:pt x="65874" y="473983"/>
                    <a:pt x="52949" y="457791"/>
                    <a:pt x="57225" y="448075"/>
                  </a:cubicBezTo>
                  <a:cubicBezTo>
                    <a:pt x="61502" y="438360"/>
                    <a:pt x="63593" y="445313"/>
                    <a:pt x="82790" y="448837"/>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273" name="Google Shape;851;p18">
              <a:extLst>
                <a:ext uri="{FF2B5EF4-FFF2-40B4-BE49-F238E27FC236}">
                  <a16:creationId xmlns:a16="http://schemas.microsoft.com/office/drawing/2014/main" id="{19152052-D8B9-3E07-61CB-3CCD40C3438F}"/>
                </a:ext>
              </a:extLst>
            </p:cNvPr>
            <p:cNvSpPr/>
            <p:nvPr/>
          </p:nvSpPr>
          <p:spPr>
            <a:xfrm>
              <a:off x="6171801" y="649512"/>
              <a:ext cx="135912" cy="159574"/>
            </a:xfrm>
            <a:custGeom>
              <a:avLst/>
              <a:gdLst/>
              <a:ahLst/>
              <a:cxnLst/>
              <a:rect l="l" t="t" r="r" b="b"/>
              <a:pathLst>
                <a:path w="168312" h="197615" extrusionOk="0">
                  <a:moveTo>
                    <a:pt x="127446" y="197527"/>
                  </a:moveTo>
                  <a:cubicBezTo>
                    <a:pt x="127446" y="197527"/>
                    <a:pt x="46188" y="201813"/>
                    <a:pt x="0" y="150759"/>
                  </a:cubicBezTo>
                  <a:lnTo>
                    <a:pt x="50085" y="45984"/>
                  </a:lnTo>
                  <a:cubicBezTo>
                    <a:pt x="50085" y="45984"/>
                    <a:pt x="73179" y="-12023"/>
                    <a:pt x="127351" y="2264"/>
                  </a:cubicBezTo>
                  <a:cubicBezTo>
                    <a:pt x="181522" y="16552"/>
                    <a:pt x="182378" y="92942"/>
                    <a:pt x="127446" y="19752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274" name="Google Shape;852;p18">
              <a:extLst>
                <a:ext uri="{FF2B5EF4-FFF2-40B4-BE49-F238E27FC236}">
                  <a16:creationId xmlns:a16="http://schemas.microsoft.com/office/drawing/2014/main" id="{05D09033-ED9B-B2EA-37FF-CCC17AA2B335}"/>
                </a:ext>
              </a:extLst>
            </p:cNvPr>
            <p:cNvSpPr/>
            <p:nvPr/>
          </p:nvSpPr>
          <p:spPr>
            <a:xfrm>
              <a:off x="5953447" y="594810"/>
              <a:ext cx="109819" cy="115441"/>
            </a:xfrm>
            <a:custGeom>
              <a:avLst/>
              <a:gdLst/>
              <a:ahLst/>
              <a:cxnLst/>
              <a:rect l="l" t="t" r="r" b="b"/>
              <a:pathLst>
                <a:path w="135999" h="142961" extrusionOk="0">
                  <a:moveTo>
                    <a:pt x="135999" y="944"/>
                  </a:moveTo>
                  <a:cubicBezTo>
                    <a:pt x="135999" y="944"/>
                    <a:pt x="70043" y="-19249"/>
                    <a:pt x="0" y="127150"/>
                  </a:cubicBezTo>
                  <a:lnTo>
                    <a:pt x="26231" y="142962"/>
                  </a:lnTo>
                  <a:cubicBezTo>
                    <a:pt x="26231" y="142962"/>
                    <a:pt x="95133" y="38473"/>
                    <a:pt x="135999" y="944"/>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3326647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56"/>
        <p:cNvGrpSpPr/>
        <p:nvPr/>
      </p:nvGrpSpPr>
      <p:grpSpPr>
        <a:xfrm>
          <a:off x="0" y="0"/>
          <a:ext cx="0" cy="0"/>
          <a:chOff x="0" y="0"/>
          <a:chExt cx="0" cy="0"/>
        </a:xfrm>
      </p:grpSpPr>
      <p:sp>
        <p:nvSpPr>
          <p:cNvPr id="858" name="Google Shape;858;p19"/>
          <p:cNvSpPr txBox="1">
            <a:spLocks noGrp="1"/>
          </p:cNvSpPr>
          <p:nvPr>
            <p:ph type="title"/>
          </p:nvPr>
        </p:nvSpPr>
        <p:spPr>
          <a:xfrm>
            <a:off x="599209" y="976745"/>
            <a:ext cx="7945582" cy="3088711"/>
          </a:xfrm>
          <a:prstGeom prst="rect">
            <a:avLst/>
          </a:prstGeom>
        </p:spPr>
        <p:txBody>
          <a:bodyPr spcFirstLastPara="1" wrap="square" lIns="0" tIns="0" rIns="0" bIns="0" anchor="t" anchorCtr="0">
            <a:noAutofit/>
          </a:bodyPr>
          <a:lstStyle/>
          <a:p>
            <a:pPr>
              <a:lnSpc>
                <a:spcPct val="100000"/>
              </a:lnSpc>
            </a:pPr>
            <a:br>
              <a:rPr lang="en-US" sz="2000" dirty="0">
                <a:solidFill>
                  <a:schemeClr val="tx1"/>
                </a:solidFill>
                <a:latin typeface="Barlow Light" panose="020B0604020202020204" charset="0"/>
                <a:cs typeface="Times New Roman" panose="02020603050405020304" pitchFamily="18" charset="0"/>
                <a:sym typeface="Barlow Light"/>
              </a:rPr>
            </a:br>
            <a:br>
              <a:rPr lang="en-US" sz="2000" dirty="0">
                <a:solidFill>
                  <a:schemeClr val="tx1"/>
                </a:solidFill>
                <a:latin typeface="Barlow Light" panose="020B0604020202020204" charset="0"/>
                <a:cs typeface="Times New Roman" panose="02020603050405020304" pitchFamily="18" charset="0"/>
                <a:sym typeface="Barlow Light"/>
              </a:rPr>
            </a:br>
            <a:br>
              <a:rPr lang="en-US" sz="2000" dirty="0">
                <a:solidFill>
                  <a:schemeClr val="tx1"/>
                </a:solidFill>
                <a:latin typeface="Barlow Light" panose="020B0604020202020204" charset="0"/>
                <a:cs typeface="Times New Roman" panose="02020603050405020304" pitchFamily="18" charset="0"/>
                <a:sym typeface="Barlow Light"/>
              </a:rPr>
            </a:br>
            <a:r>
              <a:rPr lang="en-US" sz="1800" dirty="0">
                <a:solidFill>
                  <a:schemeClr val="dk1"/>
                </a:solidFill>
                <a:latin typeface="Times New Roman" panose="02020603050405020304" pitchFamily="18" charset="0"/>
                <a:cs typeface="Times New Roman" panose="02020603050405020304" pitchFamily="18" charset="0"/>
                <a:sym typeface="Barlow Light"/>
              </a:rPr>
              <a:t>The idea of ​​the project is to detect fake images and videos, so the user logs in to the application and uploads the image or video that he wants to detect whether it is real or fake.</a:t>
            </a:r>
            <a:br>
              <a:rPr lang="en-US" sz="1800" dirty="0">
                <a:solidFill>
                  <a:schemeClr val="dk1"/>
                </a:solidFill>
                <a:latin typeface="Times New Roman" panose="02020603050405020304" pitchFamily="18" charset="0"/>
                <a:cs typeface="Times New Roman" panose="02020603050405020304" pitchFamily="18" charset="0"/>
                <a:sym typeface="Barlow Light"/>
              </a:rPr>
            </a:br>
            <a:br>
              <a:rPr lang="en-US" sz="2000" dirty="0">
                <a:solidFill>
                  <a:schemeClr val="tx1"/>
                </a:solidFill>
                <a:latin typeface="Barlow Light" panose="020B0604020202020204" charset="0"/>
              </a:rPr>
            </a:br>
            <a:br>
              <a:rPr lang="en-US" sz="2000" dirty="0">
                <a:latin typeface="Barlow Light" panose="020B0604020202020204" charset="0"/>
              </a:rPr>
            </a:br>
            <a:br>
              <a:rPr lang="ar-EG" sz="2000" dirty="0">
                <a:latin typeface="Barlow Light" panose="020B0604020202020204" charset="0"/>
              </a:rPr>
            </a:br>
            <a:br>
              <a:rPr lang="en-US" sz="2000" dirty="0">
                <a:latin typeface="Barlow Light" panose="020B0604020202020204" charset="0"/>
              </a:rPr>
            </a:br>
            <a:r>
              <a:rPr lang="ar-EG" sz="2000" dirty="0">
                <a:latin typeface="Barlow Light" panose="020B0604020202020204" charset="0"/>
              </a:rPr>
              <a:t> </a:t>
            </a:r>
            <a:endParaRPr sz="2000" dirty="0">
              <a:latin typeface="Barlow Light" panose="020B0604020202020204" charset="0"/>
            </a:endParaRPr>
          </a:p>
        </p:txBody>
      </p:sp>
      <p:sp>
        <p:nvSpPr>
          <p:cNvPr id="860" name="Google Shape;860;p19"/>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7</a:t>
            </a:fld>
            <a:endParaRPr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243"/>
        <p:cNvGrpSpPr/>
        <p:nvPr/>
      </p:nvGrpSpPr>
      <p:grpSpPr>
        <a:xfrm>
          <a:off x="0" y="0"/>
          <a:ext cx="0" cy="0"/>
          <a:chOff x="0" y="0"/>
          <a:chExt cx="0" cy="0"/>
        </a:xfrm>
      </p:grpSpPr>
      <p:sp>
        <p:nvSpPr>
          <p:cNvPr id="2244" name="Google Shape;2244;p37"/>
          <p:cNvSpPr txBox="1">
            <a:spLocks noGrp="1"/>
          </p:cNvSpPr>
          <p:nvPr>
            <p:ph type="ctrTitle"/>
          </p:nvPr>
        </p:nvSpPr>
        <p:spPr>
          <a:xfrm>
            <a:off x="854735" y="1866900"/>
            <a:ext cx="7054740" cy="1054528"/>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dirty="0">
                <a:latin typeface="Times New Roman" panose="02020603050405020304" pitchFamily="18" charset="0"/>
                <a:cs typeface="Times New Roman" panose="02020603050405020304" pitchFamily="18" charset="0"/>
              </a:rPr>
              <a:t>Deepfake Generation</a:t>
            </a:r>
            <a:endParaRPr dirty="0">
              <a:latin typeface="Times New Roman" panose="02020603050405020304" pitchFamily="18" charset="0"/>
              <a:cs typeface="Times New Roman" panose="02020603050405020304" pitchFamily="18" charset="0"/>
            </a:endParaRPr>
          </a:p>
        </p:txBody>
      </p:sp>
      <p:sp>
        <p:nvSpPr>
          <p:cNvPr id="2246" name="Google Shape;2246;p37"/>
          <p:cNvSpPr txBox="1"/>
          <p:nvPr/>
        </p:nvSpPr>
        <p:spPr>
          <a:xfrm>
            <a:off x="0" y="1866900"/>
            <a:ext cx="609600" cy="1420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3600" b="1" dirty="0">
              <a:solidFill>
                <a:schemeClr val="lt1"/>
              </a:solidFill>
              <a:latin typeface="Barlow"/>
              <a:ea typeface="Barlow"/>
              <a:cs typeface="Barlow"/>
              <a:sym typeface="Barlow"/>
            </a:endParaRPr>
          </a:p>
        </p:txBody>
      </p:sp>
    </p:spTree>
    <p:extLst>
      <p:ext uri="{BB962C8B-B14F-4D97-AF65-F5344CB8AC3E}">
        <p14:creationId xmlns:p14="http://schemas.microsoft.com/office/powerpoint/2010/main" val="38593324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250"/>
        <p:cNvGrpSpPr/>
        <p:nvPr/>
      </p:nvGrpSpPr>
      <p:grpSpPr>
        <a:xfrm>
          <a:off x="0" y="0"/>
          <a:ext cx="0" cy="0"/>
          <a:chOff x="0" y="0"/>
          <a:chExt cx="0" cy="0"/>
        </a:xfrm>
      </p:grpSpPr>
      <p:sp>
        <p:nvSpPr>
          <p:cNvPr id="2251" name="Google Shape;2251;p38"/>
          <p:cNvSpPr txBox="1">
            <a:spLocks noGrp="1"/>
          </p:cNvSpPr>
          <p:nvPr>
            <p:ph type="title"/>
          </p:nvPr>
        </p:nvSpPr>
        <p:spPr>
          <a:xfrm>
            <a:off x="398532" y="750691"/>
            <a:ext cx="8346935" cy="3642117"/>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sz="1800" dirty="0">
                <a:solidFill>
                  <a:schemeClr val="dk1"/>
                </a:solidFill>
                <a:latin typeface="Times New Roman" panose="02020603050405020304" pitchFamily="18" charset="0"/>
                <a:cs typeface="Times New Roman" panose="02020603050405020304" pitchFamily="18" charset="0"/>
                <a:sym typeface="Barlow SemiBold"/>
              </a:rPr>
              <a:t>Deepfake is based on the “Deep Learning” so, </a:t>
            </a:r>
            <a:r>
              <a:rPr lang="en-US" sz="1800" b="1" dirty="0">
                <a:solidFill>
                  <a:schemeClr val="dk1"/>
                </a:solidFill>
                <a:latin typeface="Times New Roman" panose="02020603050405020304" pitchFamily="18" charset="0"/>
                <a:cs typeface="Times New Roman" panose="02020603050405020304" pitchFamily="18" charset="0"/>
                <a:sym typeface="Barlow SemiBold"/>
              </a:rPr>
              <a:t>what is deep learning?</a:t>
            </a:r>
            <a:br>
              <a:rPr lang="en-US" sz="1800" dirty="0">
                <a:solidFill>
                  <a:schemeClr val="dk1"/>
                </a:solidFill>
                <a:latin typeface="Times New Roman" panose="02020603050405020304" pitchFamily="18" charset="0"/>
                <a:cs typeface="Times New Roman" panose="02020603050405020304" pitchFamily="18" charset="0"/>
                <a:sym typeface="Barlow SemiBold"/>
              </a:rPr>
            </a:br>
            <a:br>
              <a:rPr lang="en-US" sz="1800" dirty="0">
                <a:solidFill>
                  <a:schemeClr val="dk1"/>
                </a:solidFill>
                <a:latin typeface="Times New Roman" panose="02020603050405020304" pitchFamily="18" charset="0"/>
                <a:cs typeface="Times New Roman" panose="02020603050405020304" pitchFamily="18" charset="0"/>
                <a:sym typeface="Barlow SemiBold"/>
              </a:rPr>
            </a:br>
            <a:r>
              <a:rPr lang="en-US" sz="1800" dirty="0">
                <a:latin typeface="Times New Roman" panose="02020603050405020304" pitchFamily="18" charset="0"/>
                <a:cs typeface="Times New Roman" panose="02020603050405020304" pitchFamily="18" charset="0"/>
                <a:sym typeface="Barlow SemiBold"/>
              </a:rPr>
              <a:t>Deep learning</a:t>
            </a:r>
            <a:r>
              <a:rPr lang="en-US" sz="1800" dirty="0">
                <a:solidFill>
                  <a:schemeClr val="dk1"/>
                </a:solidFill>
                <a:latin typeface="Times New Roman" panose="02020603050405020304" pitchFamily="18" charset="0"/>
                <a:cs typeface="Times New Roman" panose="02020603050405020304" pitchFamily="18" charset="0"/>
                <a:sym typeface="Barlow SemiBold"/>
              </a:rPr>
              <a:t>: is a subset of machine learning, </a:t>
            </a:r>
            <a:br>
              <a:rPr lang="en-US" sz="1800" dirty="0">
                <a:solidFill>
                  <a:schemeClr val="dk1"/>
                </a:solidFill>
                <a:latin typeface="Times New Roman" panose="02020603050405020304" pitchFamily="18" charset="0"/>
                <a:cs typeface="Times New Roman" panose="02020603050405020304" pitchFamily="18" charset="0"/>
                <a:sym typeface="Barlow SemiBold"/>
              </a:rPr>
            </a:br>
            <a:r>
              <a:rPr lang="en-US" sz="1800" dirty="0">
                <a:solidFill>
                  <a:schemeClr val="dk1"/>
                </a:solidFill>
                <a:latin typeface="Times New Roman" panose="02020603050405020304" pitchFamily="18" charset="0"/>
                <a:cs typeface="Times New Roman" panose="02020603050405020304" pitchFamily="18" charset="0"/>
                <a:sym typeface="Barlow SemiBold"/>
              </a:rPr>
              <a:t>which is essentially a neural network with three or </a:t>
            </a:r>
            <a:br>
              <a:rPr lang="en-US" sz="1800" dirty="0">
                <a:solidFill>
                  <a:schemeClr val="dk1"/>
                </a:solidFill>
                <a:latin typeface="Times New Roman" panose="02020603050405020304" pitchFamily="18" charset="0"/>
                <a:cs typeface="Times New Roman" panose="02020603050405020304" pitchFamily="18" charset="0"/>
                <a:sym typeface="Barlow SemiBold"/>
              </a:rPr>
            </a:br>
            <a:r>
              <a:rPr lang="en-US" sz="1800" dirty="0">
                <a:solidFill>
                  <a:schemeClr val="dk1"/>
                </a:solidFill>
                <a:latin typeface="Times New Roman" panose="02020603050405020304" pitchFamily="18" charset="0"/>
                <a:cs typeface="Times New Roman" panose="02020603050405020304" pitchFamily="18" charset="0"/>
                <a:sym typeface="Barlow SemiBold"/>
              </a:rPr>
              <a:t>more layers. These neural networks attempt to </a:t>
            </a:r>
            <a:br>
              <a:rPr lang="en-US" sz="1800" dirty="0">
                <a:solidFill>
                  <a:schemeClr val="dk1"/>
                </a:solidFill>
                <a:latin typeface="Times New Roman" panose="02020603050405020304" pitchFamily="18" charset="0"/>
                <a:cs typeface="Times New Roman" panose="02020603050405020304" pitchFamily="18" charset="0"/>
                <a:sym typeface="Barlow SemiBold"/>
              </a:rPr>
            </a:br>
            <a:r>
              <a:rPr lang="en-US" sz="1800" dirty="0">
                <a:solidFill>
                  <a:schemeClr val="dk1"/>
                </a:solidFill>
                <a:latin typeface="Times New Roman" panose="02020603050405020304" pitchFamily="18" charset="0"/>
                <a:cs typeface="Times New Roman" panose="02020603050405020304" pitchFamily="18" charset="0"/>
                <a:sym typeface="Barlow SemiBold"/>
              </a:rPr>
              <a:t>simulate the behavior of the human brain-albeit far </a:t>
            </a:r>
            <a:br>
              <a:rPr lang="en-US" sz="1800" dirty="0">
                <a:solidFill>
                  <a:schemeClr val="dk1"/>
                </a:solidFill>
                <a:latin typeface="Times New Roman" panose="02020603050405020304" pitchFamily="18" charset="0"/>
                <a:cs typeface="Times New Roman" panose="02020603050405020304" pitchFamily="18" charset="0"/>
                <a:sym typeface="Barlow SemiBold"/>
              </a:rPr>
            </a:br>
            <a:r>
              <a:rPr lang="en-US" sz="1800" dirty="0">
                <a:solidFill>
                  <a:schemeClr val="dk1"/>
                </a:solidFill>
                <a:latin typeface="Times New Roman" panose="02020603050405020304" pitchFamily="18" charset="0"/>
                <a:cs typeface="Times New Roman" panose="02020603050405020304" pitchFamily="18" charset="0"/>
                <a:sym typeface="Barlow SemiBold"/>
              </a:rPr>
              <a:t>from matching its ability-allowing it to “learn” from</a:t>
            </a:r>
            <a:br>
              <a:rPr lang="en-US" sz="1800" dirty="0">
                <a:solidFill>
                  <a:schemeClr val="dk1"/>
                </a:solidFill>
                <a:latin typeface="Times New Roman" panose="02020603050405020304" pitchFamily="18" charset="0"/>
                <a:cs typeface="Times New Roman" panose="02020603050405020304" pitchFamily="18" charset="0"/>
                <a:sym typeface="Barlow SemiBold"/>
              </a:rPr>
            </a:br>
            <a:r>
              <a:rPr lang="en-US" sz="1800" dirty="0">
                <a:solidFill>
                  <a:schemeClr val="dk1"/>
                </a:solidFill>
                <a:latin typeface="Times New Roman" panose="02020603050405020304" pitchFamily="18" charset="0"/>
                <a:cs typeface="Times New Roman" panose="02020603050405020304" pitchFamily="18" charset="0"/>
                <a:sym typeface="Barlow SemiBold"/>
              </a:rPr>
              <a:t>large amounts of data.</a:t>
            </a:r>
            <a:br>
              <a:rPr lang="en-US" sz="1800" dirty="0">
                <a:solidFill>
                  <a:schemeClr val="dk1"/>
                </a:solidFill>
                <a:latin typeface="Times New Roman" panose="02020603050405020304" pitchFamily="18" charset="0"/>
                <a:cs typeface="Times New Roman" panose="02020603050405020304" pitchFamily="18" charset="0"/>
                <a:sym typeface="Barlow SemiBold"/>
              </a:rPr>
            </a:br>
            <a:br>
              <a:rPr lang="en-US" sz="1800" dirty="0">
                <a:solidFill>
                  <a:schemeClr val="dk1"/>
                </a:solidFill>
                <a:latin typeface="Times New Roman" panose="02020603050405020304" pitchFamily="18" charset="0"/>
                <a:cs typeface="Times New Roman" panose="02020603050405020304" pitchFamily="18" charset="0"/>
                <a:sym typeface="Barlow SemiBold"/>
              </a:rPr>
            </a:br>
            <a:br>
              <a:rPr lang="en-US" sz="1800" dirty="0">
                <a:solidFill>
                  <a:schemeClr val="dk1"/>
                </a:solidFill>
                <a:latin typeface="Times New Roman" panose="02020603050405020304" pitchFamily="18" charset="0"/>
                <a:cs typeface="Times New Roman" panose="02020603050405020304" pitchFamily="18" charset="0"/>
                <a:sym typeface="Barlow SemiBold"/>
              </a:rPr>
            </a:br>
            <a:r>
              <a:rPr lang="en-US" sz="1800" dirty="0">
                <a:solidFill>
                  <a:schemeClr val="dk1"/>
                </a:solidFill>
                <a:latin typeface="Times New Roman" panose="02020603050405020304" pitchFamily="18" charset="0"/>
                <a:cs typeface="Times New Roman" panose="02020603050405020304" pitchFamily="18" charset="0"/>
                <a:sym typeface="Barlow SemiBold"/>
              </a:rPr>
              <a:t>And the approach used on deepfakes is “GANs” </a:t>
            </a:r>
            <a:br>
              <a:rPr lang="en-US" sz="1800" dirty="0">
                <a:solidFill>
                  <a:schemeClr val="dk1"/>
                </a:solidFill>
                <a:latin typeface="Times New Roman" panose="02020603050405020304" pitchFamily="18" charset="0"/>
                <a:cs typeface="Times New Roman" panose="02020603050405020304" pitchFamily="18" charset="0"/>
                <a:sym typeface="Barlow SemiBold"/>
              </a:rPr>
            </a:br>
            <a:r>
              <a:rPr lang="en-US" sz="1800" dirty="0">
                <a:solidFill>
                  <a:schemeClr val="dk1"/>
                </a:solidFill>
                <a:latin typeface="Times New Roman" panose="02020603050405020304" pitchFamily="18" charset="0"/>
                <a:cs typeface="Times New Roman" panose="02020603050405020304" pitchFamily="18" charset="0"/>
                <a:sym typeface="Barlow SemiBold"/>
              </a:rPr>
              <a:t>so, What is GANs?</a:t>
            </a:r>
            <a:br>
              <a:rPr lang="en-US" sz="1800" dirty="0">
                <a:solidFill>
                  <a:schemeClr val="dk1"/>
                </a:solidFill>
                <a:latin typeface="Times New Roman" panose="02020603050405020304" pitchFamily="18" charset="0"/>
                <a:cs typeface="Times New Roman" panose="02020603050405020304" pitchFamily="18" charset="0"/>
                <a:sym typeface="Barlow SemiBold"/>
              </a:rPr>
            </a:br>
            <a:br>
              <a:rPr lang="en-US" sz="2000" dirty="0">
                <a:solidFill>
                  <a:schemeClr val="dk1"/>
                </a:solidFill>
                <a:latin typeface="Barlow Light"/>
                <a:sym typeface="Barlow SemiBold"/>
              </a:rPr>
            </a:br>
            <a:br>
              <a:rPr lang="en-US" sz="2000" dirty="0">
                <a:solidFill>
                  <a:schemeClr val="dk1"/>
                </a:solidFill>
                <a:latin typeface="Barlow Light"/>
                <a:sym typeface="Barlow SemiBold"/>
              </a:rPr>
            </a:br>
            <a:br>
              <a:rPr lang="en-US" sz="2000" dirty="0">
                <a:solidFill>
                  <a:schemeClr val="dk1"/>
                </a:solidFill>
                <a:latin typeface="Barlow Light"/>
                <a:sym typeface="Barlow SemiBold"/>
              </a:rPr>
            </a:br>
            <a:br>
              <a:rPr lang="en-US" sz="2000" dirty="0">
                <a:solidFill>
                  <a:schemeClr val="dk1"/>
                </a:solidFill>
                <a:latin typeface="Barlow Light"/>
                <a:sym typeface="Barlow SemiBold"/>
              </a:rPr>
            </a:br>
            <a:endParaRPr lang="en-US" sz="2000" dirty="0">
              <a:solidFill>
                <a:schemeClr val="dk1"/>
              </a:solidFill>
              <a:latin typeface="Barlow Light"/>
              <a:sym typeface="Barlow SemiBold"/>
            </a:endParaRPr>
          </a:p>
        </p:txBody>
      </p:sp>
      <p:sp>
        <p:nvSpPr>
          <p:cNvPr id="2252" name="Google Shape;2252;p38"/>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9</a:t>
            </a:fld>
            <a:endParaRPr dirty="0"/>
          </a:p>
        </p:txBody>
      </p:sp>
      <p:pic>
        <p:nvPicPr>
          <p:cNvPr id="1026" name="Picture 2" descr="Training Deep Neural Networks. Deep Learning Accessories | by Ravindra  Parmar | Towards Data Science">
            <a:extLst>
              <a:ext uri="{FF2B5EF4-FFF2-40B4-BE49-F238E27FC236}">
                <a16:creationId xmlns:a16="http://schemas.microsoft.com/office/drawing/2014/main" id="{EDB8FB2C-DE30-39B5-16DA-F0CAD50A744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367" r="9592"/>
          <a:stretch/>
        </p:blipFill>
        <p:spPr bwMode="auto">
          <a:xfrm>
            <a:off x="5492469" y="1402305"/>
            <a:ext cx="3252998" cy="1900658"/>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569294810"/>
      </p:ext>
    </p:extLst>
  </p:cSld>
  <p:clrMapOvr>
    <a:masterClrMapping/>
  </p:clrMapOvr>
</p:sld>
</file>

<file path=ppt/theme/theme1.xml><?xml version="1.0" encoding="utf-8"?>
<a:theme xmlns:a="http://schemas.openxmlformats.org/drawingml/2006/main" name="Gaoler template">
  <a:themeElements>
    <a:clrScheme name="Custom 347">
      <a:dk1>
        <a:srgbClr val="3A3F50"/>
      </a:dk1>
      <a:lt1>
        <a:srgbClr val="FFFFFF"/>
      </a:lt1>
      <a:dk2>
        <a:srgbClr val="757B89"/>
      </a:dk2>
      <a:lt2>
        <a:srgbClr val="E9EAF2"/>
      </a:lt2>
      <a:accent1>
        <a:srgbClr val="00B5DD"/>
      </a:accent1>
      <a:accent2>
        <a:srgbClr val="007BB9"/>
      </a:accent2>
      <a:accent3>
        <a:srgbClr val="8C50FF"/>
      </a:accent3>
      <a:accent4>
        <a:srgbClr val="FF4D4D"/>
      </a:accent4>
      <a:accent5>
        <a:srgbClr val="F9CB07"/>
      </a:accent5>
      <a:accent6>
        <a:srgbClr val="A6CE28"/>
      </a:accent6>
      <a:hlink>
        <a:srgbClr val="007BB9"/>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Gaoler template">
  <a:themeElements>
    <a:clrScheme name="Custom 347">
      <a:dk1>
        <a:srgbClr val="3A3F50"/>
      </a:dk1>
      <a:lt1>
        <a:srgbClr val="FFFFFF"/>
      </a:lt1>
      <a:dk2>
        <a:srgbClr val="757B89"/>
      </a:dk2>
      <a:lt2>
        <a:srgbClr val="E9EAF2"/>
      </a:lt2>
      <a:accent1>
        <a:srgbClr val="00B5DD"/>
      </a:accent1>
      <a:accent2>
        <a:srgbClr val="007BB9"/>
      </a:accent2>
      <a:accent3>
        <a:srgbClr val="8C50FF"/>
      </a:accent3>
      <a:accent4>
        <a:srgbClr val="FF4D4D"/>
      </a:accent4>
      <a:accent5>
        <a:srgbClr val="F9CB07"/>
      </a:accent5>
      <a:accent6>
        <a:srgbClr val="A6CE28"/>
      </a:accent6>
      <a:hlink>
        <a:srgbClr val="007BB9"/>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3186</TotalTime>
  <Words>1793</Words>
  <Application>Microsoft Office PowerPoint</Application>
  <PresentationFormat>عرض على الشاشة (16:9)</PresentationFormat>
  <Paragraphs>302</Paragraphs>
  <Slides>39</Slides>
  <Notes>16</Notes>
  <HiddenSlides>0</HiddenSlides>
  <MMClips>2</MMClips>
  <ScaleCrop>false</ScaleCrop>
  <HeadingPairs>
    <vt:vector size="4" baseType="variant">
      <vt:variant>
        <vt:lpstr>نسق</vt:lpstr>
      </vt:variant>
      <vt:variant>
        <vt:i4>2</vt:i4>
      </vt:variant>
      <vt:variant>
        <vt:lpstr>عناوين الشرائح</vt:lpstr>
      </vt:variant>
      <vt:variant>
        <vt:i4>39</vt:i4>
      </vt:variant>
    </vt:vector>
  </HeadingPairs>
  <TitlesOfParts>
    <vt:vector size="41" baseType="lpstr">
      <vt:lpstr>Gaoler template</vt:lpstr>
      <vt:lpstr>1_Gaoler template</vt:lpstr>
      <vt:lpstr>Deepfake Detection </vt:lpstr>
      <vt:lpstr>Project Team: </vt:lpstr>
      <vt:lpstr>Agenda </vt:lpstr>
      <vt:lpstr>Problem Definition</vt:lpstr>
      <vt:lpstr>عرض تقديمي في PowerPoint</vt:lpstr>
      <vt:lpstr>Project Idea</vt:lpstr>
      <vt:lpstr>   The idea of ​​the project is to detect fake images and videos, so the user logs in to the application and uploads the image or video that he wants to detect whether it is real or fake.      </vt:lpstr>
      <vt:lpstr>Deepfake Generation</vt:lpstr>
      <vt:lpstr>Deepfake is based on the “Deep Learning” so, what is deep learning?  Deep learning: is a subset of machine learning,  which is essentially a neural network with three or  more layers. These neural networks attempt to  simulate the behavior of the human brain-albeit far  from matching its ability-allowing it to “learn” from large amounts of data.   And the approach used on deepfakes is “GANs”  so, What is GANs?     </vt:lpstr>
      <vt:lpstr>Generative adversarial networks: they create new data instances that resemble your training data  It consists of two networks play an  adversarial game against each other  1- The Generator model that we train      to generate new examples.  2- The Discriminator model that tries      to classify examples as either real or        fake (generated).    In GANs the two models are trained until the discriminator model is fooled about half the time, meaning the generator model is generating sensible examples.     </vt:lpstr>
      <vt:lpstr>Deepfake Detection </vt:lpstr>
      <vt:lpstr>عرض تقديمي في PowerPoint</vt:lpstr>
      <vt:lpstr>عرض تقديمي في PowerPoint</vt:lpstr>
      <vt:lpstr>عرض تقديمي في PowerPoint</vt:lpstr>
      <vt:lpstr>عرض تقديمي في PowerPoint</vt:lpstr>
      <vt:lpstr>عرض تقديمي في PowerPoint</vt:lpstr>
      <vt:lpstr>Methodology</vt:lpstr>
      <vt:lpstr>Image Detection</vt:lpstr>
      <vt:lpstr>Image Detection</vt:lpstr>
      <vt:lpstr>Image Detection</vt:lpstr>
      <vt:lpstr>Image Detection</vt:lpstr>
      <vt:lpstr>Video Detection</vt:lpstr>
      <vt:lpstr>Video Detection</vt:lpstr>
      <vt:lpstr>Video Detection</vt:lpstr>
      <vt:lpstr>Video Detection</vt:lpstr>
      <vt:lpstr>Video Detection</vt:lpstr>
      <vt:lpstr>Survey</vt:lpstr>
      <vt:lpstr>عرض تقديمي في PowerPoint</vt:lpstr>
      <vt:lpstr>Video Models experiments</vt:lpstr>
      <vt:lpstr>Video Models experiments</vt:lpstr>
      <vt:lpstr>Existing Solutions</vt:lpstr>
      <vt:lpstr>عرض تقديمي في PowerPoint</vt:lpstr>
      <vt:lpstr>Testing</vt:lpstr>
      <vt:lpstr>Conversion &amp; Connection Architecture</vt:lpstr>
      <vt:lpstr>Image Testing </vt:lpstr>
      <vt:lpstr>عرض تقديمي في PowerPoint</vt:lpstr>
      <vt:lpstr>Future Work</vt:lpstr>
      <vt:lpstr>عرض تقديمي في PowerPoint</vt:lpstr>
      <vt:lpstr>عرض تقديمي في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Deep Fake Face Recognition</dc:title>
  <dc:creator>Shrouq Saber</dc:creator>
  <cp:lastModifiedBy>kariman192409@fci.bu.edu.eg</cp:lastModifiedBy>
  <cp:revision>43</cp:revision>
  <dcterms:modified xsi:type="dcterms:W3CDTF">2023-10-25T20:14:22Z</dcterms:modified>
</cp:coreProperties>
</file>